
<file path=[Content_Types].xml><?xml version="1.0" encoding="utf-8"?>
<Types xmlns="http://schemas.openxmlformats.org/package/2006/content-types">
  <Override PartName="/docProps/app.xml" ContentType="application/vnd.openxmlformats-officedocument.extended-properties+xml"/>
  <Override PartName="/docProps/core.xml" ContentType="application/vnd.openxmlformats-package.core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  <Default Extension="jpeg" ContentType="image/jpeg"/>
  <Default Extension="png" ContentType="image/png"/>
  <Default Extension="rels" ContentType="application/vnd.openxmlformats-package.relationships+xml"/>
  <Default Extension="xml" ContentType="application/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officeDocument/2006/relationships/extended-properties" Target="docProps/app.xml"  /><Relationship Id="rId3" Type="http://schemas.openxmlformats.org/package/2006/relationships/metadata/core-properties" Target="docProps/core.xml"  /><Relationship Id="rId4" Type="http://schemas.openxmlformats.org/package/2006/relationships/metadata/thumbnail" Target="docProps/thumbnail.jpeg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60" r:id="rId16"/>
  </p:sldMasterIdLst>
  <p:notesMasterIdLst>
    <p:notesMasterId r:id="rId18"/>
  </p:notesMasterIdLst>
  <p:handoutMasterIdLst>
    <p:handoutMasterId r:id="rId19"/>
  </p:handoutMasterIdLst>
  <p:sldIdLst>
    <p:sldId id="257" r:id="rId1"/>
    <p:sldId id="258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>
    <p:sldAll/>
    <p:penClr>
      <a:srgbClr val="ff0000"/>
    </p:penClr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def="{5C22544A-7EE6-4342-B048-85BDC9FD1C3A}">
  <a:tblStyle styleId="{01A66EDD-3DAB-4C5B-A090-DC80EC1FD486}" styleName="보통 스타일 1 - 강조 1">
    <a:wholeTbl>
      <a:tcTxStyle>
        <a:fontRef idx="none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lum val="9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lum val="8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lum val="8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none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none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none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none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lastView="sldThumbnailView">
  <p:normalViewPr showOutlineIcons="0">
    <p:restoredLeft sz="15582"/>
    <p:restoredTop sz="94848"/>
  </p:normalViewPr>
  <p:slideViewPr>
    <p:cSldViewPr snapToGrid="0">
      <p:cViewPr varScale="1">
        <p:scale>
          <a:sx n="100" d="100"/>
          <a:sy n="100" d="100"/>
        </p:scale>
        <p:origin x="474" y="102"/>
      </p:cViewPr>
      <p:guideLst>
        <p:guide orient="horz" pos="2157"/>
        <p:guide pos="383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36868100" cy="36868100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" Target="slides/slide1.xml"  /><Relationship Id="rId10" Type="http://schemas.openxmlformats.org/officeDocument/2006/relationships/slide" Target="slides/slide10.xml"  /><Relationship Id="rId11" Type="http://schemas.openxmlformats.org/officeDocument/2006/relationships/slide" Target="slides/slide11.xml"  /><Relationship Id="rId12" Type="http://schemas.openxmlformats.org/officeDocument/2006/relationships/slide" Target="slides/slide12.xml"  /><Relationship Id="rId13" Type="http://schemas.openxmlformats.org/officeDocument/2006/relationships/slide" Target="slides/slide13.xml"  /><Relationship Id="rId14" Type="http://schemas.openxmlformats.org/officeDocument/2006/relationships/presProps" Target="presProps.xml"  /><Relationship Id="rId15" Type="http://schemas.openxmlformats.org/officeDocument/2006/relationships/viewProps" Target="viewProps.xml"  /><Relationship Id="rId16" Type="http://schemas.openxmlformats.org/officeDocument/2006/relationships/slideMaster" Target="slideMasters/slideMaster1.xml"  /><Relationship Id="rId17" Type="http://schemas.openxmlformats.org/officeDocument/2006/relationships/theme" Target="theme/theme1.xml"  /><Relationship Id="rId18" Type="http://schemas.openxmlformats.org/officeDocument/2006/relationships/notesMaster" Target="notesMasters/notesMaster1.xml"  /><Relationship Id="rId19" Type="http://schemas.openxmlformats.org/officeDocument/2006/relationships/handoutMaster" Target="handoutMasters/handoutMaster1.xml"  /><Relationship Id="rId2" Type="http://schemas.openxmlformats.org/officeDocument/2006/relationships/slide" Target="slides/slide2.xml"  /><Relationship Id="rId20" Type="http://schemas.openxmlformats.org/officeDocument/2006/relationships/tableStyles" Target="tableStyles.xml"  /><Relationship Id="rId3" Type="http://schemas.openxmlformats.org/officeDocument/2006/relationships/slide" Target="slides/slide3.xml"  /><Relationship Id="rId4" Type="http://schemas.openxmlformats.org/officeDocument/2006/relationships/slide" Target="slides/slide4.xml"  /><Relationship Id="rId5" Type="http://schemas.openxmlformats.org/officeDocument/2006/relationships/slide" Target="slides/slide5.xml"  /><Relationship Id="rId6" Type="http://schemas.openxmlformats.org/officeDocument/2006/relationships/slide" Target="slides/slide6.xml"  /><Relationship Id="rId7" Type="http://schemas.openxmlformats.org/officeDocument/2006/relationships/slide" Target="slides/slide7.xml"  /><Relationship Id="rId8" Type="http://schemas.openxmlformats.org/officeDocument/2006/relationships/slide" Target="slides/slide8.xml"  /><Relationship Id="rId9" Type="http://schemas.openxmlformats.org/officeDocument/2006/relationships/slide" Target="slides/slide9.xml"  /></Relationships>
</file>

<file path=ppt/handoutMasters/_rels/handout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3.xml"  /></Relationships>
</file>

<file path=ppt/handoutMasters/handoutMaster1.xml><?xml version="1.0" encoding="utf-8"?>
<p:handout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/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/>
            <a:fld id="{D8D7A7C4-C82A-4D21-9AB0-F0C5A1D3EF09}" type="datetime1">
              <a:rPr lang="ko-KR" altLang="en-US"/>
              <a:pPr lvl="0"/>
              <a:t>2022-09-07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/>
            <a:r>
              <a:rPr lang="ko-KR" altLang="en-US"/>
              <a:t/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/>
            <a:fld id="{F450E784-2449-4FFD-AA69-3F5CFAA75BCB}" type="slidenum">
              <a:rPr lang="ko-KR" altLang="en-US"/>
              <a:pPr lvl="0"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/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/>
            <a:fld id="{E2B2BC9D-A816-4D0A-858B-1D023B3A8ACA}" type="datetime1">
              <a:rPr lang="ko-KR" altLang="en-US"/>
              <a:pPr lvl="0"/>
              <a:t>2022-09-07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/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/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/>
            <a:r>
              <a:rPr lang="ko-KR" altLang="en-US"/>
              <a:t>둘째 수준</a:t>
            </a:r>
            <a:endParaRPr lang="ko-KR" altLang="en-US"/>
          </a:p>
          <a:p>
            <a:pPr lvl="2"/>
            <a:r>
              <a:rPr lang="ko-KR" altLang="en-US"/>
              <a:t>셋째 수준</a:t>
            </a:r>
            <a:endParaRPr lang="ko-KR" altLang="en-US"/>
          </a:p>
          <a:p>
            <a:pPr lvl="3"/>
            <a:r>
              <a:rPr lang="ko-KR" altLang="en-US"/>
              <a:t>넷째 수준</a:t>
            </a:r>
            <a:endParaRPr lang="ko-KR" altLang="en-US"/>
          </a:p>
          <a:p>
            <a:pPr lvl="4"/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/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/>
            <a:fld id="{09F4262C-968C-4EE9-8164-CE16364706B3}" type="slidenum">
              <a:rPr lang="ko-KR" altLang="en-US"/>
              <a:pPr lvl="0"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2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4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/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/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09F4262C-968C-4EE9-8164-CE16364706B3}" type="slidenum">
              <a:rPr lang="en-US" altLang="en-US"/>
              <a:pPr lvl="0"/>
              <a:t>2</a:t>
            </a:fld>
            <a:endParaRPr lang="en-US" altLang="en-US"/>
          </a:p>
        </p:txBody>
      </p:sp>
    </p:spTree>
  </p:cSld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/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/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09F4262C-968C-4EE9-8164-CE16364706B3}" type="slidenum">
              <a:rPr lang="en-US" altLang="en-US"/>
              <a:pPr lvl="0"/>
              <a:t>4</a:t>
            </a:fld>
            <a:endParaRPr lang="en-US" altLang="en-US"/>
          </a:p>
        </p:txBody>
      </p:sp>
    </p:spTree>
  </p:cSld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제목 슬라이드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>
              <a:defRPr/>
            </a:pPr>
            <a:r>
              <a:rPr lang="ko-KR" altLang="en-US"/>
              <a:t>클릭하여 마스터 부제목 스타일 편집</a:t>
            </a:r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10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제목 및 세로 텍스트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두 번째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세 번째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네 번째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 번째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lvl="0">
              <a:defRPr/>
            </a:pPr>
            <a:fld id="{AC76C9DC-5AB5-4345-9F59-8C31334CF9CE}" type="datetime1">
              <a:rPr lang="ko-KR" altLang="en-US"/>
              <a:pPr lvl="0">
                <a:defRPr/>
              </a:pPr>
              <a:t>2022-09-06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3D0CF65F-4B71-4CF4-BC07-7F2A433F34C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1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세로 제목 및 텍스트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 idx="0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두 번째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세 번째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네 번째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 번째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lvl="0">
              <a:defRPr/>
            </a:pPr>
            <a:fld id="{AC76C9DC-5AB5-4345-9F59-8C31334CF9CE}" type="datetime1">
              <a:rPr lang="ko-KR" altLang="en-US"/>
              <a:pPr lvl="0">
                <a:defRPr/>
              </a:pPr>
              <a:t>2022-09-06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3D0CF65F-4B71-4CF4-BC07-7F2A433F34C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제목 및 내용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838200" y="365126"/>
            <a:ext cx="7391400" cy="730430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250830"/>
            <a:ext cx="7391400" cy="4926133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두 번째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세 번째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네 번째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 번째 수준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3D0CF65F-4B71-4CF4-BC07-7F2A433F34C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  <p:sp>
        <p:nvSpPr>
          <p:cNvPr id="8" name="1/2 액자 7"/>
          <p:cNvSpPr/>
          <p:nvPr userDrawn="1"/>
        </p:nvSpPr>
        <p:spPr>
          <a:xfrm>
            <a:off x="741874" y="1164834"/>
            <a:ext cx="432758" cy="432758"/>
          </a:xfrm>
          <a:prstGeom prst="halfFrame">
            <a:avLst>
              <a:gd name="adj1" fmla="val 10397"/>
              <a:gd name="adj2" fmla="val 1207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1/2 액자 8"/>
          <p:cNvSpPr/>
          <p:nvPr userDrawn="1"/>
        </p:nvSpPr>
        <p:spPr>
          <a:xfrm flipH="1" flipV="1">
            <a:off x="7875916" y="5827386"/>
            <a:ext cx="432758" cy="432758"/>
          </a:xfrm>
          <a:prstGeom prst="halfFrame">
            <a:avLst>
              <a:gd name="adj1" fmla="val 10397"/>
              <a:gd name="adj2" fmla="val 1207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2" name="직선 연결선 11"/>
          <p:cNvCxnSpPr/>
          <p:nvPr userDrawn="1"/>
        </p:nvCxnSpPr>
        <p:spPr>
          <a:xfrm>
            <a:off x="8445260" y="0"/>
            <a:ext cx="0" cy="6858000"/>
          </a:xfrm>
          <a:prstGeom prst="line">
            <a:avLst/>
          </a:prstGeom>
          <a:ln w="28575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내용 개체 틀 2"/>
          <p:cNvSpPr>
            <a:spLocks noGrp="1"/>
          </p:cNvSpPr>
          <p:nvPr>
            <p:ph idx="13"/>
          </p:nvPr>
        </p:nvSpPr>
        <p:spPr>
          <a:xfrm>
            <a:off x="8660921" y="365126"/>
            <a:ext cx="3252158" cy="5811837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두 번째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세 번째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네 번째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 번째 수준</a:t>
            </a:r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3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구역 머리글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ko-KR" altLang="en-US"/>
              <a:t>마스터 텍스트 스타일을 편집하려면 클릭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3D0CF65F-4B71-4CF4-BC07-7F2A433F34C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4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콘텐츠 2개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두 번째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세 번째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네 번째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 번째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두 번째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세 번째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네 번째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 번째 수준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3D0CF65F-4B71-4CF4-BC07-7F2A433F34C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5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비교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ko-KR" altLang="en-US"/>
              <a:t>마스터 텍스트 스타일을 편집하려면 클릭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두 번째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세 번째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네 번째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 번째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ko-KR" altLang="en-US"/>
              <a:t>마스터 텍스트 스타일을 편집하려면 클릭</a:t>
            </a:r>
            <a:endParaRPr lang="ko-KR" altLang="en-US"/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두 번째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세 번째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네 번째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 번째 수준</a:t>
            </a:r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3D0CF65F-4B71-4CF4-BC07-7F2A433F34C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6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제목만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lvl="0">
              <a:defRPr/>
            </a:pPr>
            <a:fld id="{AC76C9DC-5AB5-4345-9F59-8C31334CF9CE}" type="datetime1">
              <a:rPr lang="ko-KR" altLang="en-US"/>
              <a:pPr lvl="0">
                <a:defRPr/>
              </a:pPr>
              <a:t>2022-09-06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3D0CF65F-4B71-4CF4-BC07-7F2A433F34C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7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빈 화면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lvl="0">
              <a:defRPr/>
            </a:pPr>
            <a:fld id="{AC76C9DC-5AB5-4345-9F59-8C31334CF9CE}" type="datetime1">
              <a:rPr lang="ko-KR" altLang="en-US"/>
              <a:pPr lvl="0">
                <a:defRPr/>
              </a:pPr>
              <a:t>2022-09-06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3D0CF65F-4B71-4CF4-BC07-7F2A433F34C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8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캡션 있는 콘텐츠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ko-KR" altLang="en-US"/>
              <a:t>마스터 텍스트 스타일을 편집하려면 클릭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두 번째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세 번째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네 번째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 번째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ko-KR" altLang="en-US"/>
              <a:t>마스터 텍스트 스타일을 편집하려면 클릭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lvl="0">
              <a:defRPr/>
            </a:pPr>
            <a:fld id="{AC76C9DC-5AB5-4345-9F59-8C31334CF9CE}" type="datetime1">
              <a:rPr lang="ko-KR" altLang="en-US"/>
              <a:pPr lvl="0">
                <a:defRPr/>
              </a:pPr>
              <a:t>2022-09-06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3D0CF65F-4B71-4CF4-BC07-7F2A433F34C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9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캡션 있는 그림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ko-KR" altLang="en-US"/>
              <a:t>마스터 텍스트 스타일을 편집하려면 클릭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lvl="0">
              <a:defRPr/>
            </a:pPr>
            <a:fld id="{AC76C9DC-5AB5-4345-9F59-8C31334CF9CE}" type="datetime1">
              <a:rPr lang="ko-KR" altLang="en-US"/>
              <a:pPr lvl="0">
                <a:defRPr/>
              </a:pPr>
              <a:t>2022-09-06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3D0CF65F-4B71-4CF4-BC07-7F2A433F34C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1.xml"  /><Relationship Id="rId10" Type="http://schemas.openxmlformats.org/officeDocument/2006/relationships/slideLayout" Target="../slideLayouts/slideLayout9.xml"  /><Relationship Id="rId11" Type="http://schemas.openxmlformats.org/officeDocument/2006/relationships/slideLayout" Target="../slideLayouts/slideLayout10.xml"  /><Relationship Id="rId12" Type="http://schemas.openxmlformats.org/officeDocument/2006/relationships/slideLayout" Target="../slideLayouts/slideLayout11.xml"  /><Relationship Id="rId2" Type="http://schemas.openxmlformats.org/officeDocument/2006/relationships/slideLayout" Target="../slideLayouts/slideLayout1.xml"  /><Relationship Id="rId3" Type="http://schemas.openxmlformats.org/officeDocument/2006/relationships/slideLayout" Target="../slideLayouts/slideLayout2.xml"  /><Relationship Id="rId4" Type="http://schemas.openxmlformats.org/officeDocument/2006/relationships/slideLayout" Target="../slideLayouts/slideLayout3.xml"  /><Relationship Id="rId5" Type="http://schemas.openxmlformats.org/officeDocument/2006/relationships/slideLayout" Target="../slideLayouts/slideLayout4.xml"  /><Relationship Id="rId6" Type="http://schemas.openxmlformats.org/officeDocument/2006/relationships/slideLayout" Target="../slideLayouts/slideLayout5.xml"  /><Relationship Id="rId7" Type="http://schemas.openxmlformats.org/officeDocument/2006/relationships/slideLayout" Target="../slideLayouts/slideLayout6.xml"  /><Relationship Id="rId8" Type="http://schemas.openxmlformats.org/officeDocument/2006/relationships/slideLayout" Target="../slideLayouts/slideLayout7.xml"  /><Relationship Id="rId9" Type="http://schemas.openxmlformats.org/officeDocument/2006/relationships/slideLayout" Target="../slideLayouts/slideLayout8.xml"  /></Relationships>
</file>

<file path=ppt/slideMasters/slideMaster1.xml><?xml version="1.0" encoding="utf-8"?>
<p:sld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Office 테마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 idx="0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anchor="ctr">
            <a:normAutofit lnSpcReduction="0"/>
          </a:bodyPr>
          <a:lstStyle/>
          <a:p>
            <a:pPr lvl="0"/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>
            <a:normAutofit lnSpcReduction="0"/>
          </a:bodyPr>
          <a:lstStyle/>
          <a:p>
            <a:pPr lvl="0"/>
            <a:r>
              <a:rPr lang="ko-KR" altLang="en-US"/>
              <a:t>마스터 텍스트 스타일을 편집하려면 클릭</a:t>
            </a:r>
            <a:endParaRPr lang="ko-KR" altLang="en-US"/>
          </a:p>
          <a:p>
            <a:pPr lvl="1"/>
            <a:r>
              <a:rPr lang="ko-KR" altLang="en-US"/>
              <a:t>두 번째 수준</a:t>
            </a:r>
            <a:endParaRPr lang="ko-KR" altLang="en-US"/>
          </a:p>
          <a:p>
            <a:pPr lvl="2"/>
            <a:r>
              <a:rPr lang="ko-KR" altLang="en-US"/>
              <a:t>세 번째 수준</a:t>
            </a:r>
            <a:endParaRPr lang="ko-KR" altLang="en-US"/>
          </a:p>
          <a:p>
            <a:pPr lvl="3"/>
            <a:r>
              <a:rPr lang="ko-KR" altLang="en-US"/>
              <a:t>네 번째 수준</a:t>
            </a:r>
            <a:endParaRPr lang="ko-KR" altLang="en-US"/>
          </a:p>
          <a:p>
            <a:pPr lvl="4"/>
            <a:r>
              <a:rPr lang="ko-KR" altLang="en-US"/>
              <a:t>다섯 번째 수준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/>
            <a:fld id="{3D0CF65F-4B71-4CF4-BC07-7F2A433F34CF}" type="slidenum">
              <a:rPr lang="ko-KR" altLang="en-US"/>
              <a:pPr lvl="0"/>
              <a:t>‹#›</a:t>
            </a:fld>
            <a:endParaRPr lang="ko-KR" altLang="en-US"/>
          </a:p>
        </p:txBody>
      </p:sp>
      <p:sp>
        <p:nvSpPr>
          <p:cNvPr id="7" name="직사각형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 userDrawn="1"/>
        </p:nvSpPr>
        <p:spPr>
          <a:xfrm>
            <a:off x="138744" y="133445"/>
            <a:ext cx="560713" cy="560713"/>
          </a:xfrm>
          <a:prstGeom prst="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 userDrawn="1"/>
        </p:nvSpPr>
        <p:spPr>
          <a:xfrm>
            <a:off x="373817" y="419290"/>
            <a:ext cx="408313" cy="408313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 userDrawn="1"/>
        </p:nvSpPr>
        <p:spPr>
          <a:xfrm>
            <a:off x="310550" y="6356350"/>
            <a:ext cx="1846053" cy="36511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 userDrawn="1"/>
        </p:nvSpPr>
        <p:spPr>
          <a:xfrm>
            <a:off x="1828798" y="6391514"/>
            <a:ext cx="294789" cy="294789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 userDrawn="1"/>
        </p:nvSpPr>
        <p:spPr>
          <a:xfrm>
            <a:off x="1466488" y="6391514"/>
            <a:ext cx="294789" cy="294789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 userDrawn="1"/>
        </p:nvSpPr>
        <p:spPr>
          <a:xfrm>
            <a:off x="1102327" y="6391514"/>
            <a:ext cx="294789" cy="294789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 userDrawn="1"/>
        </p:nvSpPr>
        <p:spPr>
          <a:xfrm>
            <a:off x="738166" y="6391514"/>
            <a:ext cx="294789" cy="294789"/>
          </a:xfrm>
          <a:prstGeom prst="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 userDrawn="1"/>
        </p:nvSpPr>
        <p:spPr>
          <a:xfrm>
            <a:off x="374005" y="6391514"/>
            <a:ext cx="294789" cy="294789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slide" Target="slide5.xml"  /><Relationship Id="rId3" Type="http://schemas.openxmlformats.org/officeDocument/2006/relationships/image" Target="../media/image23.png"  /><Relationship Id="rId4" Type="http://schemas.openxmlformats.org/officeDocument/2006/relationships/image" Target="../media/image24.png"  /><Relationship Id="rId5" Type="http://schemas.openxmlformats.org/officeDocument/2006/relationships/image" Target="../media/image25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slide" Target="slide5.xml"  /><Relationship Id="rId3" Type="http://schemas.openxmlformats.org/officeDocument/2006/relationships/image" Target="../media/image26.png"  /><Relationship Id="rId4" Type="http://schemas.openxmlformats.org/officeDocument/2006/relationships/image" Target="../media/image27.png"  /><Relationship Id="rId5" Type="http://schemas.openxmlformats.org/officeDocument/2006/relationships/image" Target="../media/image28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slide" Target="slide5.xml"  /><Relationship Id="rId3" Type="http://schemas.openxmlformats.org/officeDocument/2006/relationships/image" Target="../media/image29.png"  /><Relationship Id="rId4" Type="http://schemas.openxmlformats.org/officeDocument/2006/relationships/image" Target="../media/image30.png"  /><Relationship Id="rId5" Type="http://schemas.openxmlformats.org/officeDocument/2006/relationships/image" Target="../media/image31.png"  /><Relationship Id="rId6" Type="http://schemas.openxmlformats.org/officeDocument/2006/relationships/image" Target="../media/image32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Relationship Id="rId4" Type="http://schemas.openxmlformats.org/officeDocument/2006/relationships/image" Target="../media/image3.png"  /><Relationship Id="rId5" Type="http://schemas.openxmlformats.org/officeDocument/2006/relationships/image" Target="../media/image4.jpeg"  /><Relationship Id="rId6" Type="http://schemas.openxmlformats.org/officeDocument/2006/relationships/image" Target="../media/image5.png"  /><Relationship Id="rId7" Type="http://schemas.openxmlformats.org/officeDocument/2006/relationships/image" Target="../media/image6.jpeg"  /><Relationship Id="rId8" Type="http://schemas.openxmlformats.org/officeDocument/2006/relationships/notesSlide" Target="../notesSlides/notesSlide1.xml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.png"  /><Relationship Id="rId3" Type="http://schemas.openxmlformats.org/officeDocument/2006/relationships/image" Target="../media/image8.png"  /><Relationship Id="rId4" Type="http://schemas.openxmlformats.org/officeDocument/2006/relationships/image" Target="../media/image9.png"  /><Relationship Id="rId5" Type="http://schemas.openxmlformats.org/officeDocument/2006/relationships/image" Target="../media/image10.png"  /><Relationship Id="rId6" Type="http://schemas.openxmlformats.org/officeDocument/2006/relationships/image" Target="../media/image11.png"  /><Relationship Id="rId7" Type="http://schemas.openxmlformats.org/officeDocument/2006/relationships/image" Target="../media/image12.png"  /><Relationship Id="rId8" Type="http://schemas.openxmlformats.org/officeDocument/2006/relationships/image" Target="../media/image13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2.xml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slide" Target="slide12.xml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.png"  /><Relationship Id="rId3" Type="http://schemas.openxmlformats.org/officeDocument/2006/relationships/image" Target="../media/image15.png"  /><Relationship Id="rId4" Type="http://schemas.openxmlformats.org/officeDocument/2006/relationships/image" Target="../media/image16.png"  /><Relationship Id="rId5" Type="http://schemas.openxmlformats.org/officeDocument/2006/relationships/image" Target="../media/image17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slide" Target="slide5.xml"  /><Relationship Id="rId3" Type="http://schemas.openxmlformats.org/officeDocument/2006/relationships/image" Target="../media/image18.png"  /><Relationship Id="rId4" Type="http://schemas.openxmlformats.org/officeDocument/2006/relationships/image" Target="../media/image19.png"  /><Relationship Id="rId5" Type="http://schemas.openxmlformats.org/officeDocument/2006/relationships/image" Target="../media/image20.png"  /><Relationship Id="rId6" Type="http://schemas.openxmlformats.org/officeDocument/2006/relationships/image" Target="../media/image21.png"  /><Relationship Id="rId7" Type="http://schemas.openxmlformats.org/officeDocument/2006/relationships/image" Target="../media/image22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/>
        <p:txBody>
          <a:bodyPr/>
          <a:lstStyle/>
          <a:p>
            <a:pPr lvl="0"/>
            <a:r>
              <a:rPr lang="ko-KR" altLang="en-US"/>
              <a:t>힌트 시스템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lvl="0"/>
            <a:r>
              <a:rPr lang="ko-KR" altLang="en-US"/>
              <a:t/>
            </a:r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276280" y="263425"/>
            <a:ext cx="343685" cy="355960"/>
          </a:xfrm>
          <a:prstGeom prst="rect">
            <a:avLst/>
          </a:prstGeom>
          <a:solidFill>
            <a:srgbClr val="ffffff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ko-KR" sz="2400">
                <a:solidFill>
                  <a:schemeClr val="dk1"/>
                </a:solidFill>
              </a:rPr>
              <a:t>1</a:t>
            </a:r>
            <a:endParaRPr lang="en-US" altLang="ko-KR" sz="2400">
              <a:solidFill>
                <a:schemeClr val="dk1"/>
              </a:solidFill>
            </a:endParaRPr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/>
            <a:r>
              <a:rPr lang="ko-KR" altLang="en-US"/>
              <a:t>힌트 활성화 </a:t>
            </a:r>
            <a:r>
              <a:rPr lang="en-US" altLang="ko-KR"/>
              <a:t>-</a:t>
            </a:r>
            <a:r>
              <a:rPr lang="ko-KR" altLang="en-US"/>
              <a:t> 오브젝트 발광</a:t>
            </a:r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945626" y="1189140"/>
            <a:ext cx="1055472" cy="424763"/>
          </a:xfrm>
          <a:prstGeom prst="roundRect">
            <a:avLst>
              <a:gd name="adj" fmla="val 50000"/>
            </a:avLst>
          </a:prstGeom>
          <a:solidFill>
            <a:srgbClr val="ff0000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b="1"/>
              <a:t>시작</a:t>
            </a:r>
            <a:endParaRPr lang="ko-KR" altLang="en-US" b="1"/>
          </a:p>
        </p:txBody>
      </p:sp>
      <p:sp>
        <p:nvSpPr>
          <p:cNvPr id="6" name="직사각형 5"/>
          <p:cNvSpPr/>
          <p:nvPr/>
        </p:nvSpPr>
        <p:spPr>
          <a:xfrm>
            <a:off x="859437" y="1854036"/>
            <a:ext cx="1227450" cy="530257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ko-KR" sz="1000" b="1">
                <a:solidFill>
                  <a:schemeClr val="dk1"/>
                </a:solidFill>
              </a:rPr>
              <a:t>[</a:t>
            </a:r>
            <a:r>
              <a:rPr lang="ko-KR" altLang="en-US" sz="1000" b="1">
                <a:solidFill>
                  <a:schemeClr val="dk1"/>
                </a:solidFill>
              </a:rPr>
              <a:t>힌트 버튼</a:t>
            </a:r>
            <a:r>
              <a:rPr lang="en-US" altLang="ko-KR" sz="1000" b="1">
                <a:solidFill>
                  <a:schemeClr val="dk1"/>
                </a:solidFill>
              </a:rPr>
              <a:t>]</a:t>
            </a:r>
            <a:endParaRPr lang="en-US" altLang="ko-KR" sz="1000" b="1">
              <a:solidFill>
                <a:schemeClr val="dk1"/>
              </a:solidFill>
            </a:endParaRPr>
          </a:p>
          <a:p>
            <a:pPr algn="ctr"/>
            <a:r>
              <a:rPr lang="ko-KR" altLang="en-US" sz="1000" b="1">
                <a:solidFill>
                  <a:schemeClr val="dk1"/>
                </a:solidFill>
              </a:rPr>
              <a:t>클릭 및 비활성화</a:t>
            </a:r>
            <a:endParaRPr lang="ko-KR" altLang="en-US" sz="1000" b="1">
              <a:solidFill>
                <a:schemeClr val="dk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864543" y="2621535"/>
            <a:ext cx="1227450" cy="530257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ko-KR" sz="1000" b="1">
                <a:solidFill>
                  <a:schemeClr val="dk1"/>
                </a:solidFill>
              </a:rPr>
              <a:t>[</a:t>
            </a:r>
            <a:r>
              <a:rPr lang="ko-KR" altLang="en-US" sz="1000" b="1">
                <a:solidFill>
                  <a:schemeClr val="dk1"/>
                </a:solidFill>
              </a:rPr>
              <a:t>현재 퍼즐 아이템 오브젝트</a:t>
            </a:r>
            <a:r>
              <a:rPr lang="en-US" altLang="ko-KR" sz="1000" b="1">
                <a:solidFill>
                  <a:schemeClr val="dk1"/>
                </a:solidFill>
              </a:rPr>
              <a:t>]</a:t>
            </a:r>
            <a:r>
              <a:rPr lang="ko-KR" altLang="en-US" sz="1000" b="1">
                <a:solidFill>
                  <a:schemeClr val="dk1"/>
                </a:solidFill>
              </a:rPr>
              <a:t> 고유번호 출력</a:t>
            </a:r>
            <a:endParaRPr lang="ko-KR" altLang="en-US" sz="1000" b="1">
              <a:solidFill>
                <a:schemeClr val="dk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864543" y="3367824"/>
            <a:ext cx="1227450" cy="530257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ko-KR" sz="1000" b="1">
                <a:solidFill>
                  <a:schemeClr val="dk1"/>
                </a:solidFill>
              </a:rPr>
              <a:t>[</a:t>
            </a:r>
            <a:r>
              <a:rPr lang="ko-KR" altLang="en-US" sz="1000" b="1">
                <a:solidFill>
                  <a:schemeClr val="dk1"/>
                </a:solidFill>
              </a:rPr>
              <a:t>현재 퍼즐 아이템 오브젝트</a:t>
            </a:r>
            <a:r>
              <a:rPr lang="en-US" altLang="ko-KR" sz="1000" b="1">
                <a:solidFill>
                  <a:schemeClr val="dk1"/>
                </a:solidFill>
              </a:rPr>
              <a:t>]</a:t>
            </a:r>
            <a:r>
              <a:rPr lang="ko-KR" altLang="en-US" sz="1000" b="1">
                <a:solidFill>
                  <a:schemeClr val="dk1"/>
                </a:solidFill>
              </a:rPr>
              <a:t>의 앞부분에 호출 및 출력</a:t>
            </a:r>
            <a:endParaRPr lang="ko-KR" altLang="en-US" sz="1000" b="1">
              <a:solidFill>
                <a:schemeClr val="dk1"/>
              </a:solidFill>
            </a:endParaRPr>
          </a:p>
        </p:txBody>
      </p:sp>
      <p:cxnSp>
        <p:nvCxnSpPr>
          <p:cNvPr id="11" name="직선 화살표 연결선 10"/>
          <p:cNvCxnSpPr>
            <a:stCxn id="5" idx="2"/>
            <a:endCxn id="6" idx="0"/>
          </p:cNvCxnSpPr>
          <p:nvPr/>
        </p:nvCxnSpPr>
        <p:spPr>
          <a:xfrm rot="5400000">
            <a:off x="1353196" y="1733870"/>
            <a:ext cx="240132" cy="200"/>
          </a:xfrm>
          <a:prstGeom prst="straightConnector1">
            <a:avLst/>
          </a:prstGeom>
          <a:ln w="12700"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>
            <a:stCxn id="6" idx="2"/>
            <a:endCxn id="7" idx="0"/>
          </p:cNvCxnSpPr>
          <p:nvPr/>
        </p:nvCxnSpPr>
        <p:spPr>
          <a:xfrm rot="16200000" flipH="1">
            <a:off x="1357094" y="2500361"/>
            <a:ext cx="237242" cy="5106"/>
          </a:xfrm>
          <a:prstGeom prst="straightConnector1">
            <a:avLst/>
          </a:prstGeom>
          <a:ln w="12700"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>
            <a:stCxn id="7" idx="2"/>
            <a:endCxn id="9" idx="0"/>
          </p:cNvCxnSpPr>
          <p:nvPr/>
        </p:nvCxnSpPr>
        <p:spPr>
          <a:xfrm rot="16200000" flipH="1">
            <a:off x="1370252" y="3259808"/>
            <a:ext cx="216031" cy="0"/>
          </a:xfrm>
          <a:prstGeom prst="straightConnector1">
            <a:avLst/>
          </a:prstGeom>
          <a:ln w="12700"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>
            <a:stCxn id="9" idx="2"/>
            <a:endCxn id="21" idx="0"/>
          </p:cNvCxnSpPr>
          <p:nvPr/>
        </p:nvCxnSpPr>
        <p:spPr>
          <a:xfrm rot="16200000" flipH="1">
            <a:off x="1374867" y="4001482"/>
            <a:ext cx="216620" cy="9818"/>
          </a:xfrm>
          <a:prstGeom prst="straightConnector1">
            <a:avLst/>
          </a:prstGeom>
          <a:ln w="12700"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635122" y="2532864"/>
            <a:ext cx="274948" cy="284768"/>
          </a:xfrm>
          <a:prstGeom prst="rect">
            <a:avLst/>
          </a:prstGeom>
          <a:solidFill>
            <a:srgbClr val="ffffff"/>
          </a:solidFill>
          <a:ln w="38100">
            <a:solidFill>
              <a:srgbClr val="9d5cbb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ko-KR">
                <a:solidFill>
                  <a:srgbClr val="ff0000"/>
                </a:solidFill>
              </a:rPr>
              <a:t>1</a:t>
            </a:r>
            <a:endParaRPr lang="en-US" altLang="ko-KR">
              <a:solidFill>
                <a:srgbClr val="ff0000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636069" y="3286616"/>
            <a:ext cx="274948" cy="284768"/>
          </a:xfrm>
          <a:prstGeom prst="rect">
            <a:avLst/>
          </a:prstGeom>
          <a:solidFill>
            <a:srgbClr val="ffffff"/>
          </a:solidFill>
          <a:ln w="38100">
            <a:solidFill>
              <a:srgbClr val="9d5cbb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ko-KR">
                <a:solidFill>
                  <a:srgbClr val="ff0000"/>
                </a:solidFill>
              </a:rPr>
              <a:t>2</a:t>
            </a:r>
            <a:endParaRPr lang="en-US" altLang="ko-KR">
              <a:solidFill>
                <a:srgbClr val="ff0000"/>
              </a:solidFill>
            </a:endParaRPr>
          </a:p>
        </p:txBody>
      </p:sp>
      <p:sp>
        <p:nvSpPr>
          <p:cNvPr id="18" name="순서도: 문서 17"/>
          <p:cNvSpPr/>
          <p:nvPr/>
        </p:nvSpPr>
        <p:spPr>
          <a:xfrm>
            <a:off x="2495776" y="4872774"/>
            <a:ext cx="1227450" cy="530257"/>
          </a:xfrm>
          <a:prstGeom prst="flowChartDocument">
            <a:avLst/>
          </a:prstGeom>
          <a:solidFill>
            <a:schemeClr val="accent6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indent="0" algn="ctr" defTabSz="1080135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xmlns:mc="http://schemas.openxmlformats.org/markup-compatibility/2006" xmlns:hp="http://schemas.haansoft.com/office/presentation/8.0" lang="ko-KR" altLang="en-US" sz="1000" b="1" i="0" spc="5" mc:Ignorable="hp" hp:hslEmbossed="0">
                <a:solidFill>
                  <a:srgbClr val="000000"/>
                </a:solidFill>
                <a:latin typeface="Trebuchet MS"/>
                <a:ea typeface="맑은 고딕"/>
                <a:cs typeface="맑은 고딕"/>
              </a:rPr>
              <a:t>퍼즐 단계 클리어 판단</a:t>
            </a:r>
            <a:endParaRPr xmlns:mc="http://schemas.openxmlformats.org/markup-compatibility/2006" xmlns:hp="http://schemas.haansoft.com/office/presentation/8.0" lang="ko-KR" altLang="en-US" sz="1000" b="1" i="0" spc="5" mc:Ignorable="hp" hp:hslEmbossed="0">
              <a:solidFill>
                <a:srgbClr val="000000"/>
              </a:solidFill>
              <a:latin typeface="Trebuchet MS"/>
              <a:ea typeface="맑은 고딕"/>
              <a:cs typeface="맑은 고딕"/>
            </a:endParaRPr>
          </a:p>
        </p:txBody>
      </p:sp>
      <p:sp>
        <p:nvSpPr>
          <p:cNvPr id="19" name="순서도: 페이지 연결자 18">
            <a:hlinkClick r:id="rId2" action="ppaction://hlinksldjump"/>
          </p:cNvPr>
          <p:cNvSpPr/>
          <p:nvPr/>
        </p:nvSpPr>
        <p:spPr>
          <a:xfrm>
            <a:off x="4069598" y="4857553"/>
            <a:ext cx="549896" cy="549896"/>
          </a:xfrm>
          <a:prstGeom prst="flowChartOffpageConnector">
            <a:avLst/>
          </a:prstGeom>
          <a:solidFill>
            <a:srgbClr val="d9d9d9"/>
          </a:solidFill>
          <a:ln w="38100"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5P</a:t>
            </a:r>
            <a:endParaRPr lang="en-US" altLang="ko-KR">
              <a:solidFill>
                <a:schemeClr val="tx1"/>
              </a:solidFill>
            </a:endParaRPr>
          </a:p>
        </p:txBody>
      </p:sp>
      <p:cxnSp>
        <p:nvCxnSpPr>
          <p:cNvPr id="20" name="직선 화살표 연결선 19"/>
          <p:cNvCxnSpPr>
            <a:stCxn id="18" idx="3"/>
            <a:endCxn id="19" idx="1"/>
          </p:cNvCxnSpPr>
          <p:nvPr/>
        </p:nvCxnSpPr>
        <p:spPr>
          <a:xfrm flipV="1">
            <a:off x="3723226" y="5132501"/>
            <a:ext cx="346372" cy="5401"/>
          </a:xfrm>
          <a:prstGeom prst="straightConnector1">
            <a:avLst/>
          </a:prstGeom>
          <a:ln w="25400">
            <a:solidFill>
              <a:schemeClr val="dk1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874362" y="4114701"/>
            <a:ext cx="1227450" cy="530257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ko-KR" sz="1000" b="1">
                <a:solidFill>
                  <a:schemeClr val="dk1"/>
                </a:solidFill>
              </a:rPr>
              <a:t>[</a:t>
            </a:r>
            <a:r>
              <a:rPr lang="ko-KR" altLang="en-US" sz="1000" b="1">
                <a:solidFill>
                  <a:schemeClr val="dk1"/>
                </a:solidFill>
              </a:rPr>
              <a:t>발광 임팩트 지속시간</a:t>
            </a:r>
            <a:r>
              <a:rPr lang="en-US" altLang="ko-KR" sz="1000" b="1">
                <a:solidFill>
                  <a:schemeClr val="dk1"/>
                </a:solidFill>
              </a:rPr>
              <a:t>]</a:t>
            </a:r>
            <a:r>
              <a:rPr lang="ko-KR" altLang="en-US" sz="1000" b="1">
                <a:solidFill>
                  <a:schemeClr val="dk1"/>
                </a:solidFill>
              </a:rPr>
              <a:t> 만큼 유지</a:t>
            </a:r>
            <a:endParaRPr lang="ko-KR" altLang="en-US" sz="1000" b="1">
              <a:solidFill>
                <a:schemeClr val="dk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652433" y="4000170"/>
            <a:ext cx="274948" cy="284768"/>
          </a:xfrm>
          <a:prstGeom prst="rect">
            <a:avLst/>
          </a:prstGeom>
          <a:solidFill>
            <a:srgbClr val="ffffff"/>
          </a:solidFill>
          <a:ln w="38100">
            <a:solidFill>
              <a:srgbClr val="9d5cbb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ko-KR">
                <a:solidFill>
                  <a:srgbClr val="ff0000"/>
                </a:solidFill>
              </a:rPr>
              <a:t>3</a:t>
            </a:r>
            <a:endParaRPr lang="en-US" altLang="ko-KR">
              <a:solidFill>
                <a:srgbClr val="ff0000"/>
              </a:solidFill>
            </a:endParaRPr>
          </a:p>
        </p:txBody>
      </p:sp>
      <p:sp>
        <p:nvSpPr>
          <p:cNvPr id="24" name="직사각형 23"/>
          <p:cNvSpPr txBox="1"/>
          <p:nvPr/>
        </p:nvSpPr>
        <p:spPr>
          <a:xfrm>
            <a:off x="2052390" y="4102623"/>
            <a:ext cx="906075" cy="2425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/>
            <a:r>
              <a:rPr lang="ko-KR" altLang="en-US" sz="1000" b="1"/>
              <a:t>초기값 </a:t>
            </a:r>
            <a:r>
              <a:rPr lang="en-US" altLang="ko-KR" sz="1000" b="1"/>
              <a:t>=</a:t>
            </a:r>
            <a:r>
              <a:rPr lang="ko-KR" altLang="en-US" sz="1000" b="1"/>
              <a:t> </a:t>
            </a:r>
            <a:r>
              <a:rPr lang="en-US" altLang="ko-KR" sz="1000" b="1"/>
              <a:t>2.0</a:t>
            </a:r>
            <a:endParaRPr lang="en-US" altLang="ko-KR" sz="1000" b="1"/>
          </a:p>
        </p:txBody>
      </p:sp>
      <p:sp>
        <p:nvSpPr>
          <p:cNvPr id="25" name="직사각형 24"/>
          <p:cNvSpPr/>
          <p:nvPr/>
        </p:nvSpPr>
        <p:spPr>
          <a:xfrm>
            <a:off x="879174" y="4870614"/>
            <a:ext cx="1227450" cy="530257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ko-KR" sz="1000" b="1">
                <a:solidFill>
                  <a:schemeClr val="dk1"/>
                </a:solidFill>
              </a:rPr>
              <a:t>[</a:t>
            </a:r>
            <a:r>
              <a:rPr lang="ko-KR" altLang="en-US" sz="1000" b="1">
                <a:solidFill>
                  <a:schemeClr val="dk1"/>
                </a:solidFill>
              </a:rPr>
              <a:t>발광 임팩트</a:t>
            </a:r>
            <a:r>
              <a:rPr lang="en-US" altLang="ko-KR" sz="1000" b="1">
                <a:solidFill>
                  <a:schemeClr val="dk1"/>
                </a:solidFill>
              </a:rPr>
              <a:t>]</a:t>
            </a:r>
            <a:endParaRPr lang="en-US" altLang="ko-KR" sz="1000" b="1">
              <a:solidFill>
                <a:schemeClr val="dk1"/>
              </a:solidFill>
            </a:endParaRPr>
          </a:p>
          <a:p>
            <a:pPr algn="ctr"/>
            <a:r>
              <a:rPr lang="ko-KR" altLang="en-US" sz="1000" b="1">
                <a:solidFill>
                  <a:schemeClr val="dk1"/>
                </a:solidFill>
              </a:rPr>
              <a:t>제거</a:t>
            </a:r>
            <a:endParaRPr lang="ko-KR" altLang="en-US" sz="1000" b="1">
              <a:solidFill>
                <a:schemeClr val="dk1"/>
              </a:solidFill>
            </a:endParaRPr>
          </a:p>
        </p:txBody>
      </p:sp>
      <p:cxnSp>
        <p:nvCxnSpPr>
          <p:cNvPr id="26" name="직선 화살표 연결선 25"/>
          <p:cNvCxnSpPr>
            <a:stCxn id="21" idx="2"/>
            <a:endCxn id="25" idx="0"/>
          </p:cNvCxnSpPr>
          <p:nvPr/>
        </p:nvCxnSpPr>
        <p:spPr>
          <a:xfrm rot="16200000" flipH="1">
            <a:off x="1377665" y="4755380"/>
            <a:ext cx="225656" cy="4812"/>
          </a:xfrm>
          <a:prstGeom prst="straightConnector1">
            <a:avLst/>
          </a:prstGeom>
          <a:ln w="12700"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>
            <a:stCxn id="25" idx="3"/>
            <a:endCxn id="18" idx="1"/>
          </p:cNvCxnSpPr>
          <p:nvPr/>
        </p:nvCxnSpPr>
        <p:spPr>
          <a:xfrm>
            <a:off x="2106624" y="5135742"/>
            <a:ext cx="389152" cy="2160"/>
          </a:xfrm>
          <a:prstGeom prst="straightConnector1">
            <a:avLst/>
          </a:prstGeom>
          <a:ln w="12700"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8" name="표 27"/>
          <p:cNvGraphicFramePr>
            <a:graphicFrameLocks noGrp="1"/>
          </p:cNvGraphicFramePr>
          <p:nvPr/>
        </p:nvGraphicFramePr>
        <p:xfrm>
          <a:off x="8608124" y="472422"/>
          <a:ext cx="3451060" cy="5536152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706919"/>
                <a:gridCol w="2744141"/>
              </a:tblGrid>
              <a:tr h="431538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/>
                      <a:r>
                        <a:rPr lang="en-US" altLang="ko-KR">
                          <a:solidFill>
                            <a:schemeClr val="dk1"/>
                          </a:solidFill>
                        </a:rPr>
                        <a:t>No</a:t>
                      </a:r>
                      <a:endParaRPr lang="en-US" altLang="ko-KR">
                        <a:solidFill>
                          <a:schemeClr val="dk1"/>
                        </a:solidFill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/>
                      <a:r>
                        <a:rPr lang="ko-KR" altLang="en-US">
                          <a:solidFill>
                            <a:schemeClr val="dk1"/>
                          </a:solidFill>
                        </a:rPr>
                        <a:t>설명</a:t>
                      </a:r>
                      <a:endParaRPr lang="ko-KR" altLang="en-US">
                        <a:solidFill>
                          <a:schemeClr val="dk1"/>
                        </a:solidFill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</a:tr>
              <a:tr h="1701538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/>
                      <a:endParaRPr lang="ko-KR" altLang="en-US" sz="1700">
                        <a:solidFill>
                          <a:schemeClr val="dk1"/>
                        </a:solidFill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marL="0" indent="0">
                        <a:buNone/>
                      </a:pPr>
                      <a:r>
                        <a:rPr lang="en-US" altLang="ko-KR" sz="1400">
                          <a:solidFill>
                            <a:schemeClr val="dk1"/>
                          </a:solidFill>
                        </a:rPr>
                        <a:t>[</a:t>
                      </a:r>
                      <a:r>
                        <a:rPr lang="ko-KR" altLang="en-US" sz="1400">
                          <a:solidFill>
                            <a:schemeClr val="dk1"/>
                          </a:solidFill>
                        </a:rPr>
                        <a:t>현재 퍼즐 레벨</a:t>
                      </a:r>
                      <a:r>
                        <a:rPr lang="en-US" altLang="ko-KR" sz="1400">
                          <a:solidFill>
                            <a:schemeClr val="dk1"/>
                          </a:solidFill>
                        </a:rPr>
                        <a:t>]</a:t>
                      </a:r>
                      <a:r>
                        <a:rPr lang="ko-KR" altLang="en-US" sz="1400">
                          <a:solidFill>
                            <a:schemeClr val="dk1"/>
                          </a:solidFill>
                        </a:rPr>
                        <a:t>의 </a:t>
                      </a:r>
                      <a:r>
                        <a:rPr lang="en-US" altLang="ko-KR" sz="1400">
                          <a:solidFill>
                            <a:schemeClr val="dk1"/>
                          </a:solidFill>
                        </a:rPr>
                        <a:t>[</a:t>
                      </a:r>
                      <a:r>
                        <a:rPr lang="ko-KR" altLang="en-US" sz="1400">
                          <a:solidFill>
                            <a:schemeClr val="dk1"/>
                          </a:solidFill>
                        </a:rPr>
                        <a:t>현재 퍼즐 아이템 오브젝트</a:t>
                      </a:r>
                      <a:r>
                        <a:rPr lang="en-US" altLang="ko-KR" sz="1400">
                          <a:solidFill>
                            <a:schemeClr val="dk1"/>
                          </a:solidFill>
                        </a:rPr>
                        <a:t>]</a:t>
                      </a:r>
                      <a:r>
                        <a:rPr lang="ko-KR" altLang="en-US" sz="1400">
                          <a:solidFill>
                            <a:schemeClr val="dk1"/>
                          </a:solidFill>
                        </a:rPr>
                        <a:t> 고유번호 출력 및 저장</a:t>
                      </a:r>
                      <a:endParaRPr lang="ko-KR" altLang="en-US" sz="1400">
                        <a:solidFill>
                          <a:schemeClr val="dk1"/>
                        </a:solidFill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</a:tr>
              <a:tr h="1701538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/>
                      <a:endParaRPr lang="ko-KR" altLang="en-US" sz="1700">
                        <a:solidFill>
                          <a:schemeClr val="dk1"/>
                        </a:solidFill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marL="259000" indent="-259000">
                        <a:buAutoNum type="arabicPeriod"/>
                      </a:pPr>
                      <a:r>
                        <a:rPr lang="ko-KR" altLang="en-US" sz="1400">
                          <a:solidFill>
                            <a:schemeClr val="dk1"/>
                          </a:solidFill>
                        </a:rPr>
                        <a:t>오브젝트의 위치값으로 설정</a:t>
                      </a:r>
                      <a:r>
                        <a:rPr lang="en-US" altLang="ko-KR" sz="1400">
                          <a:solidFill>
                            <a:schemeClr val="dk1"/>
                          </a:solidFill>
                        </a:rPr>
                        <a:t>X,</a:t>
                      </a:r>
                      <a:r>
                        <a:rPr lang="ko-KR" altLang="en-US" sz="1400">
                          <a:solidFill>
                            <a:schemeClr val="dk1"/>
                          </a:solidFill>
                        </a:rPr>
                        <a:t> 발광 이펙트가 오브젝트 안쪽에 뜸</a:t>
                      </a:r>
                      <a:endParaRPr lang="ko-KR" altLang="en-US" sz="1400">
                        <a:solidFill>
                          <a:schemeClr val="dk1"/>
                        </a:solidFill>
                      </a:endParaRPr>
                    </a:p>
                    <a:p>
                      <a:pPr marL="259000" indent="-259000">
                        <a:buAutoNum type="arabicPeriod"/>
                      </a:pPr>
                      <a:r>
                        <a:rPr lang="en-US" altLang="ko-KR" sz="1400">
                          <a:solidFill>
                            <a:schemeClr val="dk1"/>
                          </a:solidFill>
                        </a:rPr>
                        <a:t>[</a:t>
                      </a:r>
                      <a:r>
                        <a:rPr lang="ko-KR" altLang="en-US" sz="1400">
                          <a:solidFill>
                            <a:schemeClr val="dk1"/>
                          </a:solidFill>
                        </a:rPr>
                        <a:t>현재 퍼즐 아이템 오브젝트</a:t>
                      </a:r>
                      <a:r>
                        <a:rPr lang="en-US" altLang="ko-KR" sz="1400">
                          <a:solidFill>
                            <a:schemeClr val="dk1"/>
                          </a:solidFill>
                        </a:rPr>
                        <a:t>]</a:t>
                      </a:r>
                      <a:r>
                        <a:rPr lang="ko-KR" altLang="en-US" sz="1400">
                          <a:solidFill>
                            <a:schemeClr val="dk1"/>
                          </a:solidFill>
                        </a:rPr>
                        <a:t> 의 앞부분에 호출 및 출력</a:t>
                      </a:r>
                      <a:endParaRPr lang="ko-KR" altLang="en-US" sz="1400">
                        <a:solidFill>
                          <a:schemeClr val="dk1"/>
                        </a:solidFill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</a:tr>
              <a:tr h="1701538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/>
                      <a:endParaRPr lang="ko-KR" altLang="en-US" sz="1700">
                        <a:solidFill>
                          <a:schemeClr val="dk1"/>
                        </a:solidFill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marL="0" indent="0">
                        <a:buNone/>
                      </a:pPr>
                      <a:r>
                        <a:rPr lang="en-US" altLang="ko-KR" sz="1400">
                          <a:solidFill>
                            <a:schemeClr val="dk1"/>
                          </a:solidFill>
                        </a:rPr>
                        <a:t>[</a:t>
                      </a:r>
                      <a:r>
                        <a:rPr lang="ko-KR" altLang="en-US" sz="1400">
                          <a:solidFill>
                            <a:schemeClr val="dk1"/>
                          </a:solidFill>
                        </a:rPr>
                        <a:t>발광 임팩트 지속시간</a:t>
                      </a:r>
                      <a:r>
                        <a:rPr lang="en-US" altLang="ko-KR" sz="1400">
                          <a:solidFill>
                            <a:schemeClr val="dk1"/>
                          </a:solidFill>
                        </a:rPr>
                        <a:t>]</a:t>
                      </a:r>
                      <a:r>
                        <a:rPr lang="ko-KR" altLang="en-US" sz="1400">
                          <a:solidFill>
                            <a:schemeClr val="dk1"/>
                          </a:solidFill>
                        </a:rPr>
                        <a:t> 만큼 유지 후 </a:t>
                      </a:r>
                      <a:r>
                        <a:rPr lang="en-US" altLang="ko-KR" sz="1400">
                          <a:solidFill>
                            <a:schemeClr val="dk1"/>
                          </a:solidFill>
                        </a:rPr>
                        <a:t>[</a:t>
                      </a:r>
                      <a:r>
                        <a:rPr lang="ko-KR" altLang="en-US" sz="1400">
                          <a:solidFill>
                            <a:schemeClr val="dk1"/>
                          </a:solidFill>
                        </a:rPr>
                        <a:t>발광 임팩트</a:t>
                      </a:r>
                      <a:r>
                        <a:rPr lang="en-US" altLang="ko-KR" sz="1400">
                          <a:solidFill>
                            <a:schemeClr val="dk1"/>
                          </a:solidFill>
                        </a:rPr>
                        <a:t>]</a:t>
                      </a:r>
                      <a:r>
                        <a:rPr lang="ko-KR" altLang="en-US" sz="1400">
                          <a:solidFill>
                            <a:schemeClr val="dk1"/>
                          </a:solidFill>
                        </a:rPr>
                        <a:t> 제거</a:t>
                      </a:r>
                      <a:endParaRPr lang="ko-KR" altLang="en-US" sz="1400">
                        <a:solidFill>
                          <a:schemeClr val="dk1"/>
                        </a:solidFill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pSp>
        <p:nvGrpSpPr>
          <p:cNvPr id="29" name="그룹 28"/>
          <p:cNvGrpSpPr/>
          <p:nvPr/>
        </p:nvGrpSpPr>
        <p:grpSpPr>
          <a:xfrm rot="0">
            <a:off x="2580588" y="1338606"/>
            <a:ext cx="1306004" cy="726610"/>
            <a:chOff x="6822650" y="1052659"/>
            <a:chExt cx="1306004" cy="726610"/>
          </a:xfrm>
        </p:grpSpPr>
        <p:cxnSp>
          <p:nvCxnSpPr>
            <p:cNvPr id="30" name="직선 화살표 연결선 29"/>
            <p:cNvCxnSpPr/>
            <p:nvPr/>
          </p:nvCxnSpPr>
          <p:spPr>
            <a:xfrm>
              <a:off x="7007710" y="1492577"/>
              <a:ext cx="407742" cy="0"/>
            </a:xfrm>
            <a:prstGeom prst="straightConnector1">
              <a:avLst/>
            </a:prstGeom>
            <a:ln w="25400">
              <a:solidFill>
                <a:srgbClr val="6182d6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화살표 연결선 30"/>
            <p:cNvCxnSpPr/>
            <p:nvPr/>
          </p:nvCxnSpPr>
          <p:spPr>
            <a:xfrm>
              <a:off x="7018754" y="1253629"/>
              <a:ext cx="393864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모서리가 둥근 직사각형 31"/>
            <p:cNvSpPr/>
            <p:nvPr/>
          </p:nvSpPr>
          <p:spPr>
            <a:xfrm>
              <a:off x="6822650" y="1052659"/>
              <a:ext cx="1306004" cy="687371"/>
            </a:xfrm>
            <a:prstGeom prst="roundRect">
              <a:avLst>
                <a:gd name="adj" fmla="val 16667"/>
              </a:avLst>
            </a:prstGeom>
            <a:noFill/>
            <a:ln w="38100">
              <a:solidFill>
                <a:schemeClr val="dk1"/>
              </a:solidFill>
              <a:prstDash val="sysDot"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/>
            <p:cNvSpPr txBox="1"/>
            <p:nvPr/>
          </p:nvSpPr>
          <p:spPr>
            <a:xfrm>
              <a:off x="7470741" y="1150855"/>
              <a:ext cx="548936" cy="39029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/>
              <a:r>
                <a:rPr lang="ko-KR" altLang="en-US" sz="1000" b="1"/>
                <a:t>아니요</a:t>
              </a:r>
              <a:endParaRPr lang="ko-KR" altLang="en-US" sz="1000" b="1"/>
            </a:p>
            <a:p>
              <a:pPr/>
              <a:endParaRPr lang="ko-KR" altLang="en-US" sz="1000" b="1"/>
            </a:p>
          </p:txBody>
        </p:sp>
        <p:sp>
          <p:nvSpPr>
            <p:cNvPr id="34" name="직사각형 33"/>
            <p:cNvSpPr txBox="1"/>
            <p:nvPr/>
          </p:nvSpPr>
          <p:spPr>
            <a:xfrm>
              <a:off x="7476694" y="1383249"/>
              <a:ext cx="304858" cy="3960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/>
              <a:r>
                <a:rPr lang="ko-KR" altLang="en-US" sz="1000" b="1"/>
                <a:t>예</a:t>
              </a:r>
              <a:endParaRPr lang="ko-KR" altLang="en-US" sz="1000" b="1"/>
            </a:p>
            <a:p>
              <a:pPr/>
              <a:endParaRPr lang="ko-KR" altLang="en-US" sz="1000" b="1"/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8827703" y="1590379"/>
            <a:ext cx="274948" cy="284768"/>
          </a:xfrm>
          <a:prstGeom prst="rect">
            <a:avLst/>
          </a:prstGeom>
          <a:solidFill>
            <a:srgbClr val="ffffff"/>
          </a:solidFill>
          <a:ln w="38100">
            <a:solidFill>
              <a:srgbClr val="9d5cbb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ko-KR">
                <a:solidFill>
                  <a:srgbClr val="ff0000"/>
                </a:solidFill>
              </a:rPr>
              <a:t>1</a:t>
            </a:r>
            <a:endParaRPr lang="en-US" altLang="ko-KR">
              <a:solidFill>
                <a:srgbClr val="ff0000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8840238" y="3286616"/>
            <a:ext cx="274948" cy="284768"/>
          </a:xfrm>
          <a:prstGeom prst="rect">
            <a:avLst/>
          </a:prstGeom>
          <a:solidFill>
            <a:srgbClr val="ffffff"/>
          </a:solidFill>
          <a:ln w="38100">
            <a:solidFill>
              <a:srgbClr val="9d5cbb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ko-KR">
                <a:solidFill>
                  <a:srgbClr val="ff0000"/>
                </a:solidFill>
              </a:rPr>
              <a:t>2</a:t>
            </a:r>
            <a:endParaRPr lang="en-US" altLang="ko-KR">
              <a:solidFill>
                <a:srgbClr val="ff0000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8825311" y="5051357"/>
            <a:ext cx="274948" cy="284768"/>
          </a:xfrm>
          <a:prstGeom prst="rect">
            <a:avLst/>
          </a:prstGeom>
          <a:solidFill>
            <a:srgbClr val="ffffff"/>
          </a:solidFill>
          <a:ln w="38100">
            <a:solidFill>
              <a:srgbClr val="9d5cbb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ko-KR">
                <a:solidFill>
                  <a:srgbClr val="ff0000"/>
                </a:solidFill>
              </a:rPr>
              <a:t>3</a:t>
            </a:r>
            <a:endParaRPr lang="en-US" altLang="ko-KR">
              <a:solidFill>
                <a:srgbClr val="ff0000"/>
              </a:solidFill>
            </a:endParaRPr>
          </a:p>
        </p:txBody>
      </p:sp>
      <p:graphicFrame>
        <p:nvGraphicFramePr>
          <p:cNvPr id="39" name="표 38"/>
          <p:cNvGraphicFramePr>
            <a:graphicFrameLocks noGrp="1"/>
          </p:cNvGraphicFramePr>
          <p:nvPr/>
        </p:nvGraphicFramePr>
        <p:xfrm>
          <a:off x="5040352" y="1232988"/>
          <a:ext cx="3100372" cy="4765167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3100372"/>
              </a:tblGrid>
              <a:tr h="426558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/>
                      <a:r>
                        <a:rPr lang="ko-KR" altLang="en-US">
                          <a:solidFill>
                            <a:schemeClr val="dk1"/>
                          </a:solidFill>
                        </a:rPr>
                        <a:t>참고이미지</a:t>
                      </a:r>
                      <a:endParaRPr lang="ko-KR" altLang="en-US">
                        <a:solidFill>
                          <a:schemeClr val="dk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</a:tr>
              <a:tr h="4338609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/>
                      <a:endParaRPr lang="ko-KR" altLang="en-US">
                        <a:solidFill>
                          <a:schemeClr val="dk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40" name="오른쪽 화살표 39"/>
          <p:cNvSpPr/>
          <p:nvPr/>
        </p:nvSpPr>
        <p:spPr>
          <a:xfrm rot="5400000">
            <a:off x="6469733" y="3689219"/>
            <a:ext cx="343685" cy="343685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9d5cbb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 rotWithShape="1">
          <a:blip r:embed="rId3">
            <a:alphaModFix/>
            <a:lum/>
          </a:blip>
          <a:stretch>
            <a:fillRect/>
          </a:stretch>
        </p:blipFill>
        <p:spPr>
          <a:xfrm>
            <a:off x="5166284" y="1824306"/>
            <a:ext cx="2852311" cy="1742168"/>
          </a:xfrm>
          <a:prstGeom prst="rect">
            <a:avLst/>
          </a:prstGeom>
        </p:spPr>
      </p:pic>
      <p:pic>
        <p:nvPicPr>
          <p:cNvPr id="42" name="그림 41"/>
          <p:cNvPicPr>
            <a:picLocks noChangeAspect="1"/>
          </p:cNvPicPr>
          <p:nvPr/>
        </p:nvPicPr>
        <p:blipFill rotWithShape="1">
          <a:blip r:embed="rId4">
            <a:alphaModFix/>
            <a:lum/>
          </a:blip>
          <a:stretch>
            <a:fillRect/>
          </a:stretch>
        </p:blipFill>
        <p:spPr>
          <a:xfrm>
            <a:off x="5164369" y="4185819"/>
            <a:ext cx="2852311" cy="1683250"/>
          </a:xfrm>
          <a:prstGeom prst="rect">
            <a:avLst/>
          </a:prstGeom>
        </p:spPr>
      </p:pic>
      <p:sp>
        <p:nvSpPr>
          <p:cNvPr id="43" name="모서리가 둥근 직사각형 42"/>
          <p:cNvSpPr/>
          <p:nvPr/>
        </p:nvSpPr>
        <p:spPr>
          <a:xfrm>
            <a:off x="6866960" y="2231083"/>
            <a:ext cx="789671" cy="476238"/>
          </a:xfrm>
          <a:prstGeom prst="roundRect">
            <a:avLst>
              <a:gd name="adj" fmla="val 16667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cxnSp>
        <p:nvCxnSpPr>
          <p:cNvPr id="44" name="직선 화살표 연결선 43"/>
          <p:cNvCxnSpPr>
            <a:stCxn id="43" idx="2"/>
            <a:endCxn id="45" idx="0"/>
          </p:cNvCxnSpPr>
          <p:nvPr/>
        </p:nvCxnSpPr>
        <p:spPr>
          <a:xfrm rot="16200000" flipH="1">
            <a:off x="6347904" y="3621213"/>
            <a:ext cx="1830212" cy="2429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모서리가 둥근 직사각형 44"/>
          <p:cNvSpPr/>
          <p:nvPr/>
        </p:nvSpPr>
        <p:spPr>
          <a:xfrm>
            <a:off x="6869390" y="4537534"/>
            <a:ext cx="789671" cy="476238"/>
          </a:xfrm>
          <a:prstGeom prst="roundRect">
            <a:avLst>
              <a:gd name="adj" fmla="val 16667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pic>
        <p:nvPicPr>
          <p:cNvPr id="46" name="그림 45"/>
          <p:cNvPicPr>
            <a:picLocks noChangeAspect="1"/>
          </p:cNvPicPr>
          <p:nvPr/>
        </p:nvPicPr>
        <p:blipFill rotWithShape="1">
          <a:blip r:embed="rId5">
            <a:alphaModFix/>
            <a:lum/>
          </a:blip>
          <a:stretch>
            <a:fillRect/>
          </a:stretch>
        </p:blipFill>
        <p:spPr>
          <a:xfrm>
            <a:off x="7022184" y="4457603"/>
            <a:ext cx="563976" cy="751198"/>
          </a:xfrm>
          <a:prstGeom prst="rect">
            <a:avLst/>
          </a:prstGeom>
        </p:spPr>
      </p:pic>
      <p:sp>
        <p:nvSpPr>
          <p:cNvPr id="4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D0CF65F-4B71-4CF4-BC07-7F2A433F34CF}" type="slidenum">
              <a:rPr lang="en-US" altLang="en-US"/>
              <a:pPr lvl="0"/>
              <a:t>10</a:t>
            </a:fld>
            <a:endParaRPr lang="en-US" altLang="en-US"/>
          </a:p>
        </p:txBody>
      </p:sp>
      <p:sp>
        <p:nvSpPr>
          <p:cNvPr id="48" name="직사각형 47"/>
          <p:cNvSpPr/>
          <p:nvPr/>
        </p:nvSpPr>
        <p:spPr>
          <a:xfrm>
            <a:off x="246821" y="240279"/>
            <a:ext cx="441880" cy="457663"/>
          </a:xfrm>
          <a:prstGeom prst="rect">
            <a:avLst/>
          </a:prstGeom>
          <a:solidFill>
            <a:srgbClr val="ffffff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ko-KR" sz="1900">
                <a:solidFill>
                  <a:schemeClr val="dk1"/>
                </a:solidFill>
              </a:rPr>
              <a:t>10</a:t>
            </a:r>
            <a:endParaRPr lang="en-US" altLang="ko-KR" sz="1900">
              <a:solidFill>
                <a:schemeClr val="dk1"/>
              </a:solidFill>
            </a:endParaRPr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/>
            <a:r>
              <a:rPr lang="ko-KR" altLang="en-US"/>
              <a:t>힌트 활성화 </a:t>
            </a:r>
            <a:r>
              <a:rPr lang="en-US" altLang="ko-KR"/>
              <a:t>-</a:t>
            </a:r>
            <a:r>
              <a:rPr lang="ko-KR" altLang="en-US"/>
              <a:t> 안내 화살표 </a:t>
            </a:r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945626" y="1189140"/>
            <a:ext cx="1055472" cy="424763"/>
          </a:xfrm>
          <a:prstGeom prst="roundRect">
            <a:avLst>
              <a:gd name="adj" fmla="val 50000"/>
            </a:avLst>
          </a:prstGeom>
          <a:solidFill>
            <a:srgbClr val="ff0000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b="1"/>
              <a:t>시작</a:t>
            </a:r>
            <a:endParaRPr lang="ko-KR" altLang="en-US" b="1"/>
          </a:p>
        </p:txBody>
      </p:sp>
      <p:sp>
        <p:nvSpPr>
          <p:cNvPr id="6" name="직사각형 5"/>
          <p:cNvSpPr/>
          <p:nvPr/>
        </p:nvSpPr>
        <p:spPr>
          <a:xfrm>
            <a:off x="859437" y="1854036"/>
            <a:ext cx="1227450" cy="530257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ko-KR" sz="1000" b="1">
                <a:solidFill>
                  <a:schemeClr val="dk1"/>
                </a:solidFill>
              </a:rPr>
              <a:t>[</a:t>
            </a:r>
            <a:r>
              <a:rPr lang="ko-KR" altLang="en-US" sz="1000" b="1">
                <a:solidFill>
                  <a:schemeClr val="dk1"/>
                </a:solidFill>
              </a:rPr>
              <a:t>힌트 버튼</a:t>
            </a:r>
            <a:r>
              <a:rPr lang="en-US" altLang="ko-KR" sz="1000" b="1">
                <a:solidFill>
                  <a:schemeClr val="dk1"/>
                </a:solidFill>
              </a:rPr>
              <a:t>]</a:t>
            </a:r>
            <a:endParaRPr lang="en-US" altLang="ko-KR" sz="1000" b="1">
              <a:solidFill>
                <a:schemeClr val="dk1"/>
              </a:solidFill>
            </a:endParaRPr>
          </a:p>
          <a:p>
            <a:pPr algn="ctr"/>
            <a:r>
              <a:rPr lang="ko-KR" altLang="en-US" sz="1000" b="1">
                <a:solidFill>
                  <a:schemeClr val="dk1"/>
                </a:solidFill>
              </a:rPr>
              <a:t>클릭 및 비활성화</a:t>
            </a:r>
            <a:endParaRPr lang="ko-KR" altLang="en-US" sz="1000" b="1">
              <a:solidFill>
                <a:schemeClr val="dk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864543" y="2621535"/>
            <a:ext cx="1227450" cy="530257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ko-KR" sz="1000" b="1">
                <a:solidFill>
                  <a:schemeClr val="dk1"/>
                </a:solidFill>
              </a:rPr>
              <a:t>[</a:t>
            </a:r>
            <a:r>
              <a:rPr lang="ko-KR" altLang="en-US" sz="1000" b="1">
                <a:solidFill>
                  <a:schemeClr val="dk1"/>
                </a:solidFill>
              </a:rPr>
              <a:t>현재 퍼즐 아이템 오브젝트</a:t>
            </a:r>
            <a:r>
              <a:rPr lang="en-US" altLang="ko-KR" sz="1000" b="1">
                <a:solidFill>
                  <a:schemeClr val="dk1"/>
                </a:solidFill>
              </a:rPr>
              <a:t>]</a:t>
            </a:r>
            <a:r>
              <a:rPr lang="ko-KR" altLang="en-US" sz="1000" b="1">
                <a:solidFill>
                  <a:schemeClr val="dk1"/>
                </a:solidFill>
              </a:rPr>
              <a:t> 고유번호 출력</a:t>
            </a:r>
            <a:endParaRPr lang="ko-KR" altLang="en-US" sz="1000" b="1">
              <a:solidFill>
                <a:schemeClr val="dk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869649" y="4109006"/>
            <a:ext cx="1227450" cy="530257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dk1"/>
                </a:solidFill>
              </a:rPr>
              <a:t>화살표가 해당 위치값으로 향하는 로테이션 값 연산</a:t>
            </a:r>
            <a:endParaRPr lang="ko-KR" altLang="en-US" sz="1000" b="1">
              <a:solidFill>
                <a:schemeClr val="dk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864543" y="3367824"/>
            <a:ext cx="1227450" cy="530257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ko-KR" sz="1000" b="1">
                <a:solidFill>
                  <a:schemeClr val="dk1"/>
                </a:solidFill>
              </a:rPr>
              <a:t>[</a:t>
            </a:r>
            <a:r>
              <a:rPr lang="ko-KR" altLang="en-US" sz="1000" b="1">
                <a:solidFill>
                  <a:schemeClr val="dk1"/>
                </a:solidFill>
              </a:rPr>
              <a:t>현재 퍼즐 아이템 오브젝트</a:t>
            </a:r>
            <a:r>
              <a:rPr lang="en-US" altLang="ko-KR" sz="1000" b="1">
                <a:solidFill>
                  <a:schemeClr val="dk1"/>
                </a:solidFill>
              </a:rPr>
              <a:t>]</a:t>
            </a:r>
            <a:r>
              <a:rPr lang="ko-KR" altLang="en-US" sz="1000" b="1">
                <a:solidFill>
                  <a:schemeClr val="dk1"/>
                </a:solidFill>
              </a:rPr>
              <a:t>의 위치 값 호출</a:t>
            </a:r>
            <a:endParaRPr lang="ko-KR" altLang="en-US" sz="1000" b="1">
              <a:solidFill>
                <a:schemeClr val="dk1"/>
              </a:solidFill>
            </a:endParaRPr>
          </a:p>
        </p:txBody>
      </p:sp>
      <p:cxnSp>
        <p:nvCxnSpPr>
          <p:cNvPr id="10" name="직선 화살표 연결선 9"/>
          <p:cNvCxnSpPr>
            <a:stCxn id="5" idx="2"/>
            <a:endCxn id="6" idx="0"/>
          </p:cNvCxnSpPr>
          <p:nvPr/>
        </p:nvCxnSpPr>
        <p:spPr>
          <a:xfrm rot="5400000">
            <a:off x="1353196" y="1733870"/>
            <a:ext cx="240132" cy="200"/>
          </a:xfrm>
          <a:prstGeom prst="straightConnector1">
            <a:avLst/>
          </a:prstGeom>
          <a:ln w="12700"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>
            <a:stCxn id="6" idx="2"/>
            <a:endCxn id="7" idx="0"/>
          </p:cNvCxnSpPr>
          <p:nvPr/>
        </p:nvCxnSpPr>
        <p:spPr>
          <a:xfrm rot="16200000" flipH="1">
            <a:off x="1357094" y="2500361"/>
            <a:ext cx="237242" cy="5106"/>
          </a:xfrm>
          <a:prstGeom prst="straightConnector1">
            <a:avLst/>
          </a:prstGeom>
          <a:ln w="12700"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>
            <a:stCxn id="7" idx="2"/>
            <a:endCxn id="9" idx="0"/>
          </p:cNvCxnSpPr>
          <p:nvPr/>
        </p:nvCxnSpPr>
        <p:spPr>
          <a:xfrm rot="16200000" flipH="1">
            <a:off x="1370252" y="3259808"/>
            <a:ext cx="216031" cy="0"/>
          </a:xfrm>
          <a:prstGeom prst="straightConnector1">
            <a:avLst/>
          </a:prstGeom>
          <a:ln w="12700"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>
            <a:stCxn id="9" idx="2"/>
            <a:endCxn id="8" idx="0"/>
          </p:cNvCxnSpPr>
          <p:nvPr/>
        </p:nvCxnSpPr>
        <p:spPr>
          <a:xfrm rot="16200000" flipH="1">
            <a:off x="1375359" y="4000991"/>
            <a:ext cx="210925" cy="5106"/>
          </a:xfrm>
          <a:prstGeom prst="straightConnector1">
            <a:avLst/>
          </a:prstGeom>
          <a:ln w="12700"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>
            <a:stCxn id="8" idx="2"/>
            <a:endCxn id="32" idx="0"/>
          </p:cNvCxnSpPr>
          <p:nvPr/>
        </p:nvCxnSpPr>
        <p:spPr>
          <a:xfrm rot="16200000" flipH="1" flipV="1">
            <a:off x="1369958" y="4752679"/>
            <a:ext cx="226832" cy="1"/>
          </a:xfrm>
          <a:prstGeom prst="straightConnector1">
            <a:avLst/>
          </a:prstGeom>
          <a:ln w="12700"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635122" y="2532864"/>
            <a:ext cx="274948" cy="284768"/>
          </a:xfrm>
          <a:prstGeom prst="rect">
            <a:avLst/>
          </a:prstGeom>
          <a:solidFill>
            <a:srgbClr val="ffffff"/>
          </a:solidFill>
          <a:ln w="38100">
            <a:solidFill>
              <a:srgbClr val="9d5cbb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ko-KR">
                <a:solidFill>
                  <a:srgbClr val="ff0000"/>
                </a:solidFill>
              </a:rPr>
              <a:t>1</a:t>
            </a:r>
            <a:endParaRPr lang="en-US" altLang="ko-KR">
              <a:solidFill>
                <a:srgbClr val="ff0000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36069" y="3286616"/>
            <a:ext cx="274948" cy="284768"/>
          </a:xfrm>
          <a:prstGeom prst="rect">
            <a:avLst/>
          </a:prstGeom>
          <a:solidFill>
            <a:srgbClr val="ffffff"/>
          </a:solidFill>
          <a:ln w="38100">
            <a:solidFill>
              <a:srgbClr val="9d5cbb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ko-KR">
                <a:solidFill>
                  <a:srgbClr val="ff0000"/>
                </a:solidFill>
              </a:rPr>
              <a:t>2</a:t>
            </a:r>
            <a:endParaRPr lang="en-US" altLang="ko-KR">
              <a:solidFill>
                <a:srgbClr val="ff0000"/>
              </a:solidFill>
            </a:endParaRPr>
          </a:p>
        </p:txBody>
      </p:sp>
      <p:sp>
        <p:nvSpPr>
          <p:cNvPr id="17" name="순서도: 문서 16"/>
          <p:cNvSpPr/>
          <p:nvPr/>
        </p:nvSpPr>
        <p:spPr>
          <a:xfrm>
            <a:off x="4247229" y="5617428"/>
            <a:ext cx="1227450" cy="530257"/>
          </a:xfrm>
          <a:prstGeom prst="flowChartDocument">
            <a:avLst/>
          </a:prstGeom>
          <a:solidFill>
            <a:schemeClr val="accent6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indent="0" algn="ctr" defTabSz="1080135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xmlns:mc="http://schemas.openxmlformats.org/markup-compatibility/2006" xmlns:hp="http://schemas.haansoft.com/office/presentation/8.0" lang="ko-KR" altLang="en-US" sz="1000" b="1" i="0" spc="5" mc:Ignorable="hp" hp:hslEmbossed="0">
                <a:solidFill>
                  <a:srgbClr val="000000"/>
                </a:solidFill>
                <a:latin typeface="Trebuchet MS"/>
                <a:ea typeface="맑은 고딕"/>
                <a:cs typeface="맑은 고딕"/>
              </a:rPr>
              <a:t>퍼즐 단계 클리어 판단</a:t>
            </a:r>
            <a:endParaRPr xmlns:mc="http://schemas.openxmlformats.org/markup-compatibility/2006" xmlns:hp="http://schemas.haansoft.com/office/presentation/8.0" lang="ko-KR" altLang="en-US" sz="1000" b="1" i="0" spc="5" mc:Ignorable="hp" hp:hslEmbossed="0">
              <a:solidFill>
                <a:srgbClr val="000000"/>
              </a:solidFill>
              <a:latin typeface="Trebuchet MS"/>
              <a:ea typeface="맑은 고딕"/>
              <a:cs typeface="맑은 고딕"/>
            </a:endParaRPr>
          </a:p>
        </p:txBody>
      </p:sp>
      <p:sp>
        <p:nvSpPr>
          <p:cNvPr id="18" name="순서도: 페이지 연결자 17">
            <a:hlinkClick r:id="rId2" action="ppaction://hlinksldjump"/>
          </p:cNvPr>
          <p:cNvSpPr/>
          <p:nvPr/>
        </p:nvSpPr>
        <p:spPr>
          <a:xfrm>
            <a:off x="5821051" y="5602207"/>
            <a:ext cx="549896" cy="549896"/>
          </a:xfrm>
          <a:prstGeom prst="flowChartOffpageConnector">
            <a:avLst/>
          </a:prstGeom>
          <a:solidFill>
            <a:srgbClr val="d9d9d9"/>
          </a:solidFill>
          <a:ln w="38100"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5P</a:t>
            </a:r>
            <a:endParaRPr lang="en-US" altLang="ko-KR">
              <a:solidFill>
                <a:schemeClr val="tx1"/>
              </a:solidFill>
            </a:endParaRPr>
          </a:p>
        </p:txBody>
      </p:sp>
      <p:cxnSp>
        <p:nvCxnSpPr>
          <p:cNvPr id="19" name="직선 화살표 연결선 18"/>
          <p:cNvCxnSpPr>
            <a:stCxn id="17" idx="3"/>
            <a:endCxn id="18" idx="1"/>
          </p:cNvCxnSpPr>
          <p:nvPr/>
        </p:nvCxnSpPr>
        <p:spPr>
          <a:xfrm flipV="1">
            <a:off x="5474679" y="5877155"/>
            <a:ext cx="346372" cy="5401"/>
          </a:xfrm>
          <a:prstGeom prst="straightConnector1">
            <a:avLst/>
          </a:prstGeom>
          <a:ln w="25400">
            <a:solidFill>
              <a:schemeClr val="dk1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/>
          <p:cNvSpPr/>
          <p:nvPr/>
        </p:nvSpPr>
        <p:spPr>
          <a:xfrm>
            <a:off x="2625815" y="4859356"/>
            <a:ext cx="1227450" cy="530257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ko-KR" sz="1000" b="1">
                <a:solidFill>
                  <a:schemeClr val="dk1"/>
                </a:solidFill>
              </a:rPr>
              <a:t>[</a:t>
            </a:r>
            <a:r>
              <a:rPr lang="ko-KR" altLang="en-US" sz="1000" b="1">
                <a:solidFill>
                  <a:schemeClr val="dk1"/>
                </a:solidFill>
              </a:rPr>
              <a:t>안내 화살표 지속시간</a:t>
            </a:r>
            <a:r>
              <a:rPr lang="en-US" altLang="ko-KR" sz="1000" b="1">
                <a:solidFill>
                  <a:schemeClr val="dk1"/>
                </a:solidFill>
              </a:rPr>
              <a:t>]</a:t>
            </a:r>
            <a:r>
              <a:rPr lang="ko-KR" altLang="en-US" sz="1000" b="1">
                <a:solidFill>
                  <a:schemeClr val="dk1"/>
                </a:solidFill>
              </a:rPr>
              <a:t> 만큼 유지</a:t>
            </a:r>
            <a:endParaRPr lang="ko-KR" altLang="en-US" sz="1000" b="1">
              <a:solidFill>
                <a:schemeClr val="dk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403886" y="4744825"/>
            <a:ext cx="274948" cy="284768"/>
          </a:xfrm>
          <a:prstGeom prst="rect">
            <a:avLst/>
          </a:prstGeom>
          <a:solidFill>
            <a:srgbClr val="ffffff"/>
          </a:solidFill>
          <a:ln w="38100">
            <a:solidFill>
              <a:srgbClr val="9d5cbb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ko-KR">
                <a:solidFill>
                  <a:srgbClr val="ff0000"/>
                </a:solidFill>
              </a:rPr>
              <a:t>3</a:t>
            </a:r>
            <a:endParaRPr lang="en-US" altLang="ko-KR">
              <a:solidFill>
                <a:srgbClr val="ff0000"/>
              </a:solidFill>
            </a:endParaRPr>
          </a:p>
        </p:txBody>
      </p:sp>
      <p:sp>
        <p:nvSpPr>
          <p:cNvPr id="22" name="직사각형 21"/>
          <p:cNvSpPr txBox="1"/>
          <p:nvPr/>
        </p:nvSpPr>
        <p:spPr>
          <a:xfrm>
            <a:off x="3803842" y="4847278"/>
            <a:ext cx="897698" cy="2425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/>
            <a:r>
              <a:rPr lang="ko-KR" altLang="en-US" sz="1000" b="1"/>
              <a:t>초기값 </a:t>
            </a:r>
            <a:r>
              <a:rPr lang="en-US" altLang="ko-KR" sz="1000" b="1"/>
              <a:t>=</a:t>
            </a:r>
            <a:r>
              <a:rPr lang="ko-KR" altLang="en-US" sz="1000" b="1"/>
              <a:t> </a:t>
            </a:r>
            <a:r>
              <a:rPr lang="en-US" altLang="ko-KR" sz="1000" b="1"/>
              <a:t>2.0</a:t>
            </a:r>
            <a:endParaRPr lang="en-US" altLang="ko-KR" sz="1000" b="1"/>
          </a:p>
        </p:txBody>
      </p:sp>
      <p:sp>
        <p:nvSpPr>
          <p:cNvPr id="23" name="직사각형 22"/>
          <p:cNvSpPr/>
          <p:nvPr/>
        </p:nvSpPr>
        <p:spPr>
          <a:xfrm>
            <a:off x="2630627" y="5615268"/>
            <a:ext cx="1227450" cy="530257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ko-KR" sz="1000" b="1">
                <a:solidFill>
                  <a:schemeClr val="dk1"/>
                </a:solidFill>
              </a:rPr>
              <a:t>[</a:t>
            </a:r>
            <a:r>
              <a:rPr lang="ko-KR" altLang="en-US" sz="1000" b="1">
                <a:solidFill>
                  <a:schemeClr val="dk1"/>
                </a:solidFill>
              </a:rPr>
              <a:t>안내 화살표</a:t>
            </a:r>
            <a:r>
              <a:rPr lang="en-US" altLang="ko-KR" sz="1000" b="1">
                <a:solidFill>
                  <a:schemeClr val="dk1"/>
                </a:solidFill>
              </a:rPr>
              <a:t>]</a:t>
            </a:r>
            <a:endParaRPr lang="en-US" altLang="ko-KR" sz="1000" b="1">
              <a:solidFill>
                <a:schemeClr val="dk1"/>
              </a:solidFill>
            </a:endParaRPr>
          </a:p>
          <a:p>
            <a:pPr algn="ctr"/>
            <a:r>
              <a:rPr lang="ko-KR" altLang="en-US" sz="1000" b="1">
                <a:solidFill>
                  <a:schemeClr val="dk1"/>
                </a:solidFill>
              </a:rPr>
              <a:t>제거</a:t>
            </a:r>
            <a:endParaRPr lang="ko-KR" altLang="en-US" sz="1000" b="1">
              <a:solidFill>
                <a:schemeClr val="dk1"/>
              </a:solidFill>
            </a:endParaRPr>
          </a:p>
        </p:txBody>
      </p:sp>
      <p:cxnSp>
        <p:nvCxnSpPr>
          <p:cNvPr id="24" name="직선 화살표 연결선 23"/>
          <p:cNvCxnSpPr>
            <a:stCxn id="20" idx="2"/>
            <a:endCxn id="23" idx="0"/>
          </p:cNvCxnSpPr>
          <p:nvPr/>
        </p:nvCxnSpPr>
        <p:spPr>
          <a:xfrm rot="16200000" flipH="1">
            <a:off x="3129118" y="5500034"/>
            <a:ext cx="225656" cy="4812"/>
          </a:xfrm>
          <a:prstGeom prst="straightConnector1">
            <a:avLst/>
          </a:prstGeom>
          <a:ln w="12700"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>
            <a:stCxn id="23" idx="3"/>
            <a:endCxn id="17" idx="1"/>
          </p:cNvCxnSpPr>
          <p:nvPr/>
        </p:nvCxnSpPr>
        <p:spPr>
          <a:xfrm>
            <a:off x="3858077" y="5880397"/>
            <a:ext cx="389152" cy="2160"/>
          </a:xfrm>
          <a:prstGeom prst="straightConnector1">
            <a:avLst/>
          </a:prstGeom>
          <a:ln w="12700"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그룹 25"/>
          <p:cNvGrpSpPr/>
          <p:nvPr/>
        </p:nvGrpSpPr>
        <p:grpSpPr>
          <a:xfrm rot="0">
            <a:off x="2580588" y="1338606"/>
            <a:ext cx="1306004" cy="726610"/>
            <a:chOff x="6822650" y="1052659"/>
            <a:chExt cx="1306004" cy="726610"/>
          </a:xfrm>
        </p:grpSpPr>
        <p:cxnSp>
          <p:nvCxnSpPr>
            <p:cNvPr id="27" name="직선 화살표 연결선 26"/>
            <p:cNvCxnSpPr/>
            <p:nvPr/>
          </p:nvCxnSpPr>
          <p:spPr>
            <a:xfrm>
              <a:off x="7007710" y="1492577"/>
              <a:ext cx="407742" cy="0"/>
            </a:xfrm>
            <a:prstGeom prst="straightConnector1">
              <a:avLst/>
            </a:prstGeom>
            <a:ln w="25400">
              <a:solidFill>
                <a:srgbClr val="6182d6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화살표 연결선 27"/>
            <p:cNvCxnSpPr/>
            <p:nvPr/>
          </p:nvCxnSpPr>
          <p:spPr>
            <a:xfrm>
              <a:off x="7018754" y="1253629"/>
              <a:ext cx="393864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모서리가 둥근 직사각형 28"/>
            <p:cNvSpPr/>
            <p:nvPr/>
          </p:nvSpPr>
          <p:spPr>
            <a:xfrm>
              <a:off x="6822650" y="1052659"/>
              <a:ext cx="1306004" cy="687371"/>
            </a:xfrm>
            <a:prstGeom prst="roundRect">
              <a:avLst>
                <a:gd name="adj" fmla="val 16667"/>
              </a:avLst>
            </a:prstGeom>
            <a:noFill/>
            <a:ln w="38100">
              <a:solidFill>
                <a:schemeClr val="dk1"/>
              </a:solidFill>
              <a:prstDash val="sysDot"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/>
            <p:cNvSpPr txBox="1"/>
            <p:nvPr/>
          </p:nvSpPr>
          <p:spPr>
            <a:xfrm>
              <a:off x="7470741" y="1150855"/>
              <a:ext cx="548936" cy="39029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/>
              <a:r>
                <a:rPr lang="ko-KR" altLang="en-US" sz="1000" b="1"/>
                <a:t>아니요</a:t>
              </a:r>
              <a:endParaRPr lang="ko-KR" altLang="en-US" sz="1000" b="1"/>
            </a:p>
            <a:p>
              <a:pPr/>
              <a:endParaRPr lang="ko-KR" altLang="en-US" sz="1000" b="1"/>
            </a:p>
          </p:txBody>
        </p:sp>
        <p:sp>
          <p:nvSpPr>
            <p:cNvPr id="31" name="직사각형 30"/>
            <p:cNvSpPr txBox="1"/>
            <p:nvPr/>
          </p:nvSpPr>
          <p:spPr>
            <a:xfrm>
              <a:off x="7476694" y="1383249"/>
              <a:ext cx="304858" cy="3960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/>
              <a:r>
                <a:rPr lang="ko-KR" altLang="en-US" sz="1000" b="1"/>
                <a:t>예</a:t>
              </a:r>
              <a:endParaRPr lang="ko-KR" altLang="en-US" sz="1000" b="1"/>
            </a:p>
            <a:p>
              <a:pPr/>
              <a:endParaRPr lang="ko-KR" altLang="en-US" sz="1000" b="1"/>
            </a:p>
          </p:txBody>
        </p:sp>
      </p:grpSp>
      <p:sp>
        <p:nvSpPr>
          <p:cNvPr id="32" name="직사각형 31"/>
          <p:cNvSpPr/>
          <p:nvPr/>
        </p:nvSpPr>
        <p:spPr>
          <a:xfrm>
            <a:off x="869649" y="4866096"/>
            <a:ext cx="1227450" cy="530257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ko-KR" sz="1000" b="1">
                <a:solidFill>
                  <a:schemeClr val="dk1"/>
                </a:solidFill>
              </a:rPr>
              <a:t>[</a:t>
            </a:r>
            <a:r>
              <a:rPr lang="ko-KR" altLang="en-US" sz="1000" b="1">
                <a:solidFill>
                  <a:schemeClr val="dk1"/>
                </a:solidFill>
              </a:rPr>
              <a:t>안내 화살표</a:t>
            </a:r>
            <a:r>
              <a:rPr lang="en-US" altLang="ko-KR" sz="1000" b="1">
                <a:solidFill>
                  <a:schemeClr val="dk1"/>
                </a:solidFill>
              </a:rPr>
              <a:t>]</a:t>
            </a:r>
            <a:endParaRPr lang="en-US" altLang="ko-KR" sz="1000" b="1">
              <a:solidFill>
                <a:schemeClr val="dk1"/>
              </a:solidFill>
            </a:endParaRPr>
          </a:p>
          <a:p>
            <a:pPr algn="ctr"/>
            <a:r>
              <a:rPr lang="ko-KR" altLang="en-US" sz="1000" b="1">
                <a:solidFill>
                  <a:schemeClr val="dk1"/>
                </a:solidFill>
              </a:rPr>
              <a:t>출력</a:t>
            </a:r>
            <a:endParaRPr lang="ko-KR" altLang="en-US" sz="1000" b="1">
              <a:solidFill>
                <a:schemeClr val="dk1"/>
              </a:solidFill>
            </a:endParaRPr>
          </a:p>
        </p:txBody>
      </p:sp>
      <p:cxnSp>
        <p:nvCxnSpPr>
          <p:cNvPr id="33" name="꺽인 연결선 32"/>
          <p:cNvCxnSpPr>
            <a:stCxn id="32" idx="2"/>
            <a:endCxn id="20" idx="0"/>
          </p:cNvCxnSpPr>
          <p:nvPr/>
        </p:nvCxnSpPr>
        <p:spPr>
          <a:xfrm rot="5400000" flipH="1" flipV="1">
            <a:off x="2092966" y="4249764"/>
            <a:ext cx="536981" cy="1756166"/>
          </a:xfrm>
          <a:prstGeom prst="bentConnector5">
            <a:avLst>
              <a:gd name="adj1" fmla="val -25777"/>
              <a:gd name="adj2" fmla="val 45903"/>
              <a:gd name="adj3" fmla="val 153420"/>
            </a:avLst>
          </a:prstGeom>
          <a:ln w="12700"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4" name="표 33"/>
          <p:cNvGraphicFramePr>
            <a:graphicFrameLocks noGrp="1"/>
          </p:cNvGraphicFramePr>
          <p:nvPr/>
        </p:nvGraphicFramePr>
        <p:xfrm>
          <a:off x="8608124" y="472422"/>
          <a:ext cx="3451060" cy="5536152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706919"/>
                <a:gridCol w="2744141"/>
              </a:tblGrid>
              <a:tr h="431538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/>
                      <a:r>
                        <a:rPr lang="en-US" altLang="ko-KR">
                          <a:solidFill>
                            <a:schemeClr val="dk1"/>
                          </a:solidFill>
                        </a:rPr>
                        <a:t>No</a:t>
                      </a:r>
                      <a:endParaRPr lang="en-US" altLang="ko-KR">
                        <a:solidFill>
                          <a:schemeClr val="dk1"/>
                        </a:solidFill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/>
                      <a:r>
                        <a:rPr lang="ko-KR" altLang="en-US">
                          <a:solidFill>
                            <a:schemeClr val="dk1"/>
                          </a:solidFill>
                        </a:rPr>
                        <a:t>설명</a:t>
                      </a:r>
                      <a:endParaRPr lang="ko-KR" altLang="en-US">
                        <a:solidFill>
                          <a:schemeClr val="dk1"/>
                        </a:solidFill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</a:tr>
              <a:tr h="1701538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/>
                      <a:endParaRPr lang="ko-KR" altLang="en-US" sz="1700">
                        <a:solidFill>
                          <a:schemeClr val="dk1"/>
                        </a:solidFill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marL="0" indent="0">
                        <a:buNone/>
                      </a:pPr>
                      <a:r>
                        <a:rPr lang="en-US" altLang="ko-KR" sz="1400">
                          <a:solidFill>
                            <a:schemeClr val="dk1"/>
                          </a:solidFill>
                        </a:rPr>
                        <a:t>[</a:t>
                      </a:r>
                      <a:r>
                        <a:rPr lang="ko-KR" altLang="en-US" sz="1400">
                          <a:solidFill>
                            <a:schemeClr val="dk1"/>
                          </a:solidFill>
                        </a:rPr>
                        <a:t>현재 퍼즐 레벨</a:t>
                      </a:r>
                      <a:r>
                        <a:rPr lang="en-US" altLang="ko-KR" sz="1400">
                          <a:solidFill>
                            <a:schemeClr val="dk1"/>
                          </a:solidFill>
                        </a:rPr>
                        <a:t>]</a:t>
                      </a:r>
                      <a:r>
                        <a:rPr lang="ko-KR" altLang="en-US" sz="1400">
                          <a:solidFill>
                            <a:schemeClr val="dk1"/>
                          </a:solidFill>
                        </a:rPr>
                        <a:t>의 </a:t>
                      </a:r>
                      <a:r>
                        <a:rPr lang="en-US" altLang="ko-KR" sz="1400">
                          <a:solidFill>
                            <a:schemeClr val="dk1"/>
                          </a:solidFill>
                        </a:rPr>
                        <a:t>[</a:t>
                      </a:r>
                      <a:r>
                        <a:rPr lang="ko-KR" altLang="en-US" sz="1400">
                          <a:solidFill>
                            <a:schemeClr val="dk1"/>
                          </a:solidFill>
                        </a:rPr>
                        <a:t>현재 퍼즐 아이템 오브젝트</a:t>
                      </a:r>
                      <a:r>
                        <a:rPr lang="en-US" altLang="ko-KR" sz="1400">
                          <a:solidFill>
                            <a:schemeClr val="dk1"/>
                          </a:solidFill>
                        </a:rPr>
                        <a:t>]</a:t>
                      </a:r>
                      <a:r>
                        <a:rPr lang="ko-KR" altLang="en-US" sz="1400">
                          <a:solidFill>
                            <a:schemeClr val="dk1"/>
                          </a:solidFill>
                        </a:rPr>
                        <a:t> 고유번호 출력 및 저장</a:t>
                      </a:r>
                      <a:endParaRPr lang="ko-KR" altLang="en-US" sz="1400">
                        <a:solidFill>
                          <a:schemeClr val="dk1"/>
                        </a:solidFill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</a:tr>
              <a:tr h="1701538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/>
                      <a:endParaRPr lang="ko-KR" altLang="en-US" sz="1700">
                        <a:solidFill>
                          <a:schemeClr val="dk1"/>
                        </a:solidFill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marL="259000" indent="-259000">
                        <a:buAutoNum type="arabicPeriod"/>
                      </a:pPr>
                      <a:r>
                        <a:rPr lang="en-US" altLang="ko-KR" sz="1400">
                          <a:solidFill>
                            <a:schemeClr val="dk1"/>
                          </a:solidFill>
                        </a:rPr>
                        <a:t>[</a:t>
                      </a:r>
                      <a:r>
                        <a:rPr lang="ko-KR" altLang="en-US" sz="1400">
                          <a:solidFill>
                            <a:schemeClr val="dk1"/>
                          </a:solidFill>
                        </a:rPr>
                        <a:t>현재 퍼즐 아이템 오브젝트</a:t>
                      </a:r>
                      <a:r>
                        <a:rPr lang="en-US" altLang="ko-KR" sz="1400">
                          <a:solidFill>
                            <a:schemeClr val="dk1"/>
                          </a:solidFill>
                        </a:rPr>
                        <a:t>]</a:t>
                      </a:r>
                      <a:r>
                        <a:rPr lang="ko-KR" altLang="en-US" sz="1400">
                          <a:solidFill>
                            <a:schemeClr val="dk1"/>
                          </a:solidFill>
                        </a:rPr>
                        <a:t> 위치값</a:t>
                      </a:r>
                      <a:r>
                        <a:rPr lang="en-US" altLang="ko-KR" sz="1400">
                          <a:solidFill>
                            <a:schemeClr val="dk1"/>
                          </a:solidFill>
                        </a:rPr>
                        <a:t>(x,y,z)</a:t>
                      </a:r>
                      <a:r>
                        <a:rPr lang="ko-KR" altLang="en-US" sz="1400">
                          <a:solidFill>
                            <a:schemeClr val="dk1"/>
                          </a:solidFill>
                        </a:rPr>
                        <a:t> 호출</a:t>
                      </a:r>
                      <a:endParaRPr lang="ko-KR" altLang="en-US" sz="1400">
                        <a:solidFill>
                          <a:schemeClr val="dk1"/>
                        </a:solidFill>
                      </a:endParaRPr>
                    </a:p>
                    <a:p>
                      <a:pPr marL="259000" indent="-259000">
                        <a:buAutoNum type="arabicPeriod"/>
                      </a:pPr>
                      <a:r>
                        <a:rPr lang="en-US" altLang="ko-KR" sz="1400">
                          <a:solidFill>
                            <a:schemeClr val="dk1"/>
                          </a:solidFill>
                        </a:rPr>
                        <a:t>[</a:t>
                      </a:r>
                      <a:r>
                        <a:rPr lang="ko-KR" altLang="en-US" sz="1400">
                          <a:solidFill>
                            <a:schemeClr val="dk1"/>
                          </a:solidFill>
                        </a:rPr>
                        <a:t>안내 화살표</a:t>
                      </a:r>
                      <a:r>
                        <a:rPr lang="en-US" altLang="ko-KR" sz="1400">
                          <a:solidFill>
                            <a:schemeClr val="dk1"/>
                          </a:solidFill>
                        </a:rPr>
                        <a:t>]</a:t>
                      </a:r>
                      <a:r>
                        <a:rPr lang="ko-KR" altLang="en-US" sz="1400">
                          <a:solidFill>
                            <a:schemeClr val="dk1"/>
                          </a:solidFill>
                        </a:rPr>
                        <a:t>가 해당 위치값으로 향하는 로테이션 값 연산</a:t>
                      </a:r>
                      <a:endParaRPr lang="ko-KR" altLang="en-US" sz="1400">
                        <a:solidFill>
                          <a:schemeClr val="dk1"/>
                        </a:solidFill>
                      </a:endParaRPr>
                    </a:p>
                    <a:p>
                      <a:pPr marL="259000" indent="-259000">
                        <a:buAutoNum type="arabicPeriod"/>
                      </a:pPr>
                      <a:r>
                        <a:rPr lang="ko-KR" altLang="en-US" sz="1400">
                          <a:solidFill>
                            <a:schemeClr val="dk1"/>
                          </a:solidFill>
                        </a:rPr>
                        <a:t>도출한 연산값 적용 후 출력</a:t>
                      </a:r>
                      <a:endParaRPr lang="ko-KR" altLang="en-US" sz="1400">
                        <a:solidFill>
                          <a:schemeClr val="dk1"/>
                        </a:solidFill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</a:tr>
              <a:tr h="1701538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/>
                      <a:endParaRPr lang="ko-KR" altLang="en-US" sz="1700">
                        <a:solidFill>
                          <a:schemeClr val="dk1"/>
                        </a:solidFill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marL="0" indent="0">
                        <a:buNone/>
                      </a:pPr>
                      <a:r>
                        <a:rPr lang="en-US" altLang="ko-KR" sz="1400">
                          <a:solidFill>
                            <a:schemeClr val="dk1"/>
                          </a:solidFill>
                        </a:rPr>
                        <a:t>[</a:t>
                      </a:r>
                      <a:r>
                        <a:rPr lang="ko-KR" altLang="en-US" sz="1400">
                          <a:solidFill>
                            <a:schemeClr val="dk1"/>
                          </a:solidFill>
                        </a:rPr>
                        <a:t>안내 화살표 지속시간</a:t>
                      </a:r>
                      <a:r>
                        <a:rPr lang="en-US" altLang="ko-KR" sz="1400">
                          <a:solidFill>
                            <a:schemeClr val="dk1"/>
                          </a:solidFill>
                        </a:rPr>
                        <a:t>]</a:t>
                      </a:r>
                      <a:r>
                        <a:rPr lang="ko-KR" altLang="en-US" sz="1400">
                          <a:solidFill>
                            <a:schemeClr val="dk1"/>
                          </a:solidFill>
                        </a:rPr>
                        <a:t> 만큼 유지 후 </a:t>
                      </a:r>
                      <a:r>
                        <a:rPr lang="en-US" altLang="ko-KR" sz="1400">
                          <a:solidFill>
                            <a:schemeClr val="dk1"/>
                          </a:solidFill>
                        </a:rPr>
                        <a:t>[</a:t>
                      </a:r>
                      <a:r>
                        <a:rPr lang="ko-KR" altLang="en-US" sz="1400">
                          <a:solidFill>
                            <a:schemeClr val="dk1"/>
                          </a:solidFill>
                        </a:rPr>
                        <a:t>안내 화살표</a:t>
                      </a:r>
                      <a:r>
                        <a:rPr lang="en-US" altLang="ko-KR" sz="1400">
                          <a:solidFill>
                            <a:schemeClr val="dk1"/>
                          </a:solidFill>
                        </a:rPr>
                        <a:t>]</a:t>
                      </a:r>
                      <a:r>
                        <a:rPr lang="ko-KR" altLang="en-US" sz="1400">
                          <a:solidFill>
                            <a:schemeClr val="dk1"/>
                          </a:solidFill>
                        </a:rPr>
                        <a:t> 제거</a:t>
                      </a:r>
                      <a:endParaRPr lang="ko-KR" altLang="en-US" sz="1400">
                        <a:solidFill>
                          <a:schemeClr val="dk1"/>
                        </a:solidFill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35" name="직사각형 34"/>
          <p:cNvSpPr/>
          <p:nvPr/>
        </p:nvSpPr>
        <p:spPr>
          <a:xfrm>
            <a:off x="8827703" y="1590379"/>
            <a:ext cx="274948" cy="284768"/>
          </a:xfrm>
          <a:prstGeom prst="rect">
            <a:avLst/>
          </a:prstGeom>
          <a:solidFill>
            <a:srgbClr val="ffffff"/>
          </a:solidFill>
          <a:ln w="38100">
            <a:solidFill>
              <a:srgbClr val="9d5cbb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ko-KR">
                <a:solidFill>
                  <a:srgbClr val="ff0000"/>
                </a:solidFill>
              </a:rPr>
              <a:t>1</a:t>
            </a:r>
            <a:endParaRPr lang="en-US" altLang="ko-KR">
              <a:solidFill>
                <a:srgbClr val="ff0000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8840238" y="3286616"/>
            <a:ext cx="274948" cy="284768"/>
          </a:xfrm>
          <a:prstGeom prst="rect">
            <a:avLst/>
          </a:prstGeom>
          <a:solidFill>
            <a:srgbClr val="ffffff"/>
          </a:solidFill>
          <a:ln w="38100">
            <a:solidFill>
              <a:srgbClr val="9d5cbb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ko-KR">
                <a:solidFill>
                  <a:srgbClr val="ff0000"/>
                </a:solidFill>
              </a:rPr>
              <a:t>2</a:t>
            </a:r>
            <a:endParaRPr lang="en-US" altLang="ko-KR">
              <a:solidFill>
                <a:srgbClr val="ff0000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8825311" y="5051357"/>
            <a:ext cx="274948" cy="284768"/>
          </a:xfrm>
          <a:prstGeom prst="rect">
            <a:avLst/>
          </a:prstGeom>
          <a:solidFill>
            <a:srgbClr val="ffffff"/>
          </a:solidFill>
          <a:ln w="38100">
            <a:solidFill>
              <a:srgbClr val="9d5cbb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ko-KR">
                <a:solidFill>
                  <a:srgbClr val="ff0000"/>
                </a:solidFill>
              </a:rPr>
              <a:t>3</a:t>
            </a:r>
            <a:endParaRPr lang="en-US" altLang="ko-KR">
              <a:solidFill>
                <a:srgbClr val="ff0000"/>
              </a:solidFill>
            </a:endParaRPr>
          </a:p>
        </p:txBody>
      </p:sp>
      <p:graphicFrame>
        <p:nvGraphicFramePr>
          <p:cNvPr id="38" name="표 37"/>
          <p:cNvGraphicFramePr>
            <a:graphicFrameLocks noGrp="1"/>
          </p:cNvGraphicFramePr>
          <p:nvPr/>
        </p:nvGraphicFramePr>
        <p:xfrm>
          <a:off x="5462595" y="1080588"/>
          <a:ext cx="2793702" cy="4293825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2793702"/>
              </a:tblGrid>
              <a:tr h="384365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/>
                      <a:r>
                        <a:rPr lang="ko-KR" altLang="en-US">
                          <a:solidFill>
                            <a:schemeClr val="dk1"/>
                          </a:solidFill>
                        </a:rPr>
                        <a:t>참고이미지</a:t>
                      </a:r>
                      <a:endParaRPr lang="ko-KR" altLang="en-US">
                        <a:solidFill>
                          <a:schemeClr val="dk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</a:tr>
              <a:tr h="3909460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/>
                      <a:endParaRPr lang="ko-KR" altLang="en-US">
                        <a:solidFill>
                          <a:schemeClr val="dk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39" name="오른쪽 화살표 38"/>
          <p:cNvSpPr/>
          <p:nvPr/>
        </p:nvSpPr>
        <p:spPr>
          <a:xfrm rot="5400000">
            <a:off x="6725043" y="3343274"/>
            <a:ext cx="309690" cy="30969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9d5cbb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 rotWithShape="1">
          <a:blip r:embed="rId3">
            <a:alphaModFix/>
            <a:lum/>
          </a:blip>
          <a:stretch>
            <a:fillRect/>
          </a:stretch>
        </p:blipFill>
        <p:spPr>
          <a:xfrm>
            <a:off x="5579002" y="1643331"/>
            <a:ext cx="2570178" cy="1658219"/>
          </a:xfrm>
          <a:prstGeom prst="rect">
            <a:avLst/>
          </a:prstGeom>
        </p:spPr>
      </p:pic>
      <p:pic>
        <p:nvPicPr>
          <p:cNvPr id="41" name="그림 40"/>
          <p:cNvPicPr>
            <a:picLocks noChangeAspect="1"/>
          </p:cNvPicPr>
          <p:nvPr/>
        </p:nvPicPr>
        <p:blipFill rotWithShape="1">
          <a:blip r:embed="rId4">
            <a:alphaModFix/>
            <a:lum/>
          </a:blip>
          <a:stretch>
            <a:fillRect/>
          </a:stretch>
        </p:blipFill>
        <p:spPr>
          <a:xfrm>
            <a:off x="5595548" y="3728423"/>
            <a:ext cx="2570178" cy="1585490"/>
          </a:xfrm>
          <a:prstGeom prst="rect">
            <a:avLst/>
          </a:prstGeom>
        </p:spPr>
      </p:pic>
      <p:pic>
        <p:nvPicPr>
          <p:cNvPr id="46" name="그림 45"/>
          <p:cNvPicPr>
            <a:picLocks noChangeAspect="1"/>
          </p:cNvPicPr>
          <p:nvPr/>
        </p:nvPicPr>
        <p:blipFill rotWithShape="1">
          <a:blip r:embed="rId5">
            <a:alphaModFix/>
            <a:lum/>
          </a:blip>
          <a:stretch>
            <a:fillRect/>
          </a:stretch>
        </p:blipFill>
        <p:spPr>
          <a:xfrm rot="19491276">
            <a:off x="6742934" y="4923169"/>
            <a:ext cx="375051" cy="375051"/>
          </a:xfrm>
          <a:prstGeom prst="rect">
            <a:avLst/>
          </a:prstGeom>
        </p:spPr>
      </p:pic>
      <p:sp>
        <p:nvSpPr>
          <p:cNvPr id="47" name="모서리가 둥근 직사각형 46"/>
          <p:cNvSpPr/>
          <p:nvPr/>
        </p:nvSpPr>
        <p:spPr>
          <a:xfrm>
            <a:off x="6608373" y="2825108"/>
            <a:ext cx="573641" cy="345953"/>
          </a:xfrm>
          <a:prstGeom prst="roundRect">
            <a:avLst>
              <a:gd name="adj" fmla="val 16667"/>
            </a:avLst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48" name="모서리가 둥근 직사각형 47"/>
          <p:cNvSpPr/>
          <p:nvPr/>
        </p:nvSpPr>
        <p:spPr>
          <a:xfrm>
            <a:off x="6624737" y="4913404"/>
            <a:ext cx="573641" cy="345953"/>
          </a:xfrm>
          <a:prstGeom prst="roundRect">
            <a:avLst>
              <a:gd name="adj" fmla="val 16667"/>
            </a:avLst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cxnSp>
        <p:nvCxnSpPr>
          <p:cNvPr id="49" name="꺽인 연결선 48"/>
          <p:cNvCxnSpPr>
            <a:stCxn id="47" idx="1"/>
            <a:endCxn id="48" idx="1"/>
          </p:cNvCxnSpPr>
          <p:nvPr/>
        </p:nvCxnSpPr>
        <p:spPr>
          <a:xfrm>
            <a:off x="6608373" y="2998085"/>
            <a:ext cx="16364" cy="2088296"/>
          </a:xfrm>
          <a:prstGeom prst="bentConnector3">
            <a:avLst>
              <a:gd name="adj1" fmla="val -1948435"/>
            </a:avLst>
          </a:prstGeom>
          <a:ln w="3810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D0CF65F-4B71-4CF4-BC07-7F2A433F34CF}" type="slidenum">
              <a:rPr lang="en-US" altLang="en-US"/>
              <a:pPr lvl="0"/>
              <a:t>11</a:t>
            </a:fld>
            <a:endParaRPr lang="en-US" altLang="en-US"/>
          </a:p>
        </p:txBody>
      </p:sp>
      <p:sp>
        <p:nvSpPr>
          <p:cNvPr id="51" name="직사각형 50"/>
          <p:cNvSpPr/>
          <p:nvPr/>
        </p:nvSpPr>
        <p:spPr>
          <a:xfrm>
            <a:off x="246821" y="240279"/>
            <a:ext cx="441880" cy="457663"/>
          </a:xfrm>
          <a:prstGeom prst="rect">
            <a:avLst/>
          </a:prstGeom>
          <a:solidFill>
            <a:srgbClr val="ffffff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ko-KR" sz="1900">
                <a:solidFill>
                  <a:schemeClr val="dk1"/>
                </a:solidFill>
              </a:rPr>
              <a:t>11</a:t>
            </a:r>
            <a:endParaRPr lang="en-US" altLang="ko-KR" sz="1900">
              <a:solidFill>
                <a:schemeClr val="dk1"/>
              </a:solidFill>
            </a:endParaRPr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/>
            <a:r>
              <a:rPr lang="ko-KR" altLang="en-US"/>
              <a:t>나레이션 힌트</a:t>
            </a:r>
            <a:endParaRPr lang="ko-KR" altLang="en-US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D0CF65F-4B71-4CF4-BC07-7F2A433F34CF}" type="slidenum">
              <a:rPr lang="en-US" altLang="en-US"/>
              <a:pPr lvl="0"/>
              <a:t>12</a:t>
            </a:fld>
            <a:endParaRPr lang="en-US" altLang="en-US"/>
          </a:p>
        </p:txBody>
      </p:sp>
      <p:sp>
        <p:nvSpPr>
          <p:cNvPr id="6" name="직사각형 5"/>
          <p:cNvSpPr/>
          <p:nvPr/>
        </p:nvSpPr>
        <p:spPr>
          <a:xfrm>
            <a:off x="246821" y="240279"/>
            <a:ext cx="441880" cy="457663"/>
          </a:xfrm>
          <a:prstGeom prst="rect">
            <a:avLst/>
          </a:prstGeom>
          <a:solidFill>
            <a:srgbClr val="ffffff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ko-KR" sz="1900">
                <a:solidFill>
                  <a:schemeClr val="dk1"/>
                </a:solidFill>
              </a:rPr>
              <a:t>12</a:t>
            </a:r>
            <a:endParaRPr lang="en-US" altLang="ko-KR" sz="1900">
              <a:solidFill>
                <a:schemeClr val="dk1"/>
              </a:solidFill>
            </a:endParaRPr>
          </a:p>
        </p:txBody>
      </p:sp>
      <p:cxnSp>
        <p:nvCxnSpPr>
          <p:cNvPr id="7" name="직선 화살표 연결선 6"/>
          <p:cNvCxnSpPr>
            <a:stCxn id="10" idx="3"/>
            <a:endCxn id="32" idx="1"/>
          </p:cNvCxnSpPr>
          <p:nvPr/>
        </p:nvCxnSpPr>
        <p:spPr>
          <a:xfrm flipV="1">
            <a:off x="3026100" y="2746009"/>
            <a:ext cx="639157" cy="3731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모서리가 둥근 직사각형 7"/>
          <p:cNvSpPr/>
          <p:nvPr/>
        </p:nvSpPr>
        <p:spPr>
          <a:xfrm>
            <a:off x="1500038" y="1107786"/>
            <a:ext cx="1055472" cy="424763"/>
          </a:xfrm>
          <a:prstGeom prst="roundRect">
            <a:avLst>
              <a:gd name="adj" fmla="val 50000"/>
            </a:avLst>
          </a:prstGeom>
          <a:solidFill>
            <a:srgbClr val="ff0000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b="1"/>
              <a:t>시작</a:t>
            </a:r>
            <a:endParaRPr lang="ko-KR" altLang="en-US" b="1"/>
          </a:p>
        </p:txBody>
      </p:sp>
      <p:sp>
        <p:nvSpPr>
          <p:cNvPr id="9" name="직사각형 8"/>
          <p:cNvSpPr/>
          <p:nvPr/>
        </p:nvSpPr>
        <p:spPr>
          <a:xfrm>
            <a:off x="1414144" y="1731056"/>
            <a:ext cx="1227450" cy="530257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ko-KR" sz="1000" b="1">
                <a:solidFill>
                  <a:schemeClr val="dk1"/>
                </a:solidFill>
              </a:rPr>
              <a:t>[</a:t>
            </a:r>
            <a:r>
              <a:rPr lang="ko-KR" altLang="en-US" sz="1000" b="1">
                <a:solidFill>
                  <a:schemeClr val="dk1"/>
                </a:solidFill>
              </a:rPr>
              <a:t>힌트 버튼</a:t>
            </a:r>
            <a:r>
              <a:rPr lang="en-US" altLang="ko-KR" sz="1000" b="1">
                <a:solidFill>
                  <a:schemeClr val="dk1"/>
                </a:solidFill>
              </a:rPr>
              <a:t>]</a:t>
            </a:r>
            <a:endParaRPr lang="en-US" altLang="ko-KR" sz="1000" b="1">
              <a:solidFill>
                <a:schemeClr val="dk1"/>
              </a:solidFill>
            </a:endParaRPr>
          </a:p>
          <a:p>
            <a:pPr algn="ctr"/>
            <a:r>
              <a:rPr lang="ko-KR" altLang="en-US" sz="1000" b="1">
                <a:solidFill>
                  <a:schemeClr val="dk1"/>
                </a:solidFill>
              </a:rPr>
              <a:t>활성화</a:t>
            </a:r>
            <a:endParaRPr lang="ko-KR" altLang="en-US" sz="1000" b="1">
              <a:solidFill>
                <a:schemeClr val="dk1"/>
              </a:solidFill>
            </a:endParaRPr>
          </a:p>
        </p:txBody>
      </p:sp>
      <p:sp>
        <p:nvSpPr>
          <p:cNvPr id="10" name="다이아몬드 9"/>
          <p:cNvSpPr/>
          <p:nvPr/>
        </p:nvSpPr>
        <p:spPr>
          <a:xfrm>
            <a:off x="1042543" y="2450244"/>
            <a:ext cx="1983557" cy="598994"/>
          </a:xfrm>
          <a:prstGeom prst="diamond">
            <a:avLst/>
          </a:prstGeom>
          <a:solidFill>
            <a:srgbClr val="ffd700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900" b="1">
                <a:solidFill>
                  <a:schemeClr val="dk1"/>
                </a:solidFill>
              </a:rPr>
              <a:t>힌트 버튼을</a:t>
            </a:r>
            <a:endParaRPr lang="ko-KR" altLang="en-US" sz="900" b="1">
              <a:solidFill>
                <a:schemeClr val="dk1"/>
              </a:solidFill>
            </a:endParaRPr>
          </a:p>
          <a:p>
            <a:pPr algn="ctr"/>
            <a:r>
              <a:rPr lang="ko-KR" altLang="en-US" sz="900" b="1">
                <a:solidFill>
                  <a:schemeClr val="dk1"/>
                </a:solidFill>
              </a:rPr>
              <a:t>클릭했는가</a:t>
            </a:r>
            <a:r>
              <a:rPr lang="en-US" altLang="ko-KR" sz="900" b="1">
                <a:solidFill>
                  <a:schemeClr val="dk1"/>
                </a:solidFill>
              </a:rPr>
              <a:t>?</a:t>
            </a:r>
            <a:endParaRPr lang="en-US" altLang="ko-KR" sz="900" b="1">
              <a:solidFill>
                <a:schemeClr val="dk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409430" y="4159244"/>
            <a:ext cx="1227450" cy="530257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ko-KR" sz="1000" b="1">
                <a:solidFill>
                  <a:schemeClr val="dk1"/>
                </a:solidFill>
              </a:rPr>
              <a:t>[</a:t>
            </a:r>
            <a:r>
              <a:rPr lang="ko-KR" altLang="en-US" sz="1000" b="1">
                <a:solidFill>
                  <a:schemeClr val="dk1"/>
                </a:solidFill>
              </a:rPr>
              <a:t>힌트 버튼</a:t>
            </a:r>
            <a:r>
              <a:rPr lang="en-US" altLang="ko-KR" sz="1000" b="1">
                <a:solidFill>
                  <a:schemeClr val="dk1"/>
                </a:solidFill>
              </a:rPr>
              <a:t>]</a:t>
            </a:r>
            <a:endParaRPr lang="en-US" altLang="ko-KR" sz="1000" b="1">
              <a:solidFill>
                <a:schemeClr val="dk1"/>
              </a:solidFill>
            </a:endParaRPr>
          </a:p>
          <a:p>
            <a:pPr algn="ctr"/>
            <a:r>
              <a:rPr lang="ko-KR" altLang="en-US" sz="1000" b="1">
                <a:solidFill>
                  <a:schemeClr val="dk1"/>
                </a:solidFill>
              </a:rPr>
              <a:t>비활성화</a:t>
            </a:r>
            <a:endParaRPr lang="ko-KR" altLang="en-US" sz="1000" b="1">
              <a:solidFill>
                <a:schemeClr val="dk1"/>
              </a:solidFill>
            </a:endParaRPr>
          </a:p>
        </p:txBody>
      </p:sp>
      <p:grpSp>
        <p:nvGrpSpPr>
          <p:cNvPr id="12" name="그룹 11"/>
          <p:cNvGrpSpPr/>
          <p:nvPr/>
        </p:nvGrpSpPr>
        <p:grpSpPr>
          <a:xfrm rot="0">
            <a:off x="3459046" y="1205403"/>
            <a:ext cx="1306004" cy="726610"/>
            <a:chOff x="6822650" y="1052659"/>
            <a:chExt cx="1306004" cy="726610"/>
          </a:xfrm>
        </p:grpSpPr>
        <p:cxnSp>
          <p:nvCxnSpPr>
            <p:cNvPr id="13" name="직선 화살표 연결선 12"/>
            <p:cNvCxnSpPr/>
            <p:nvPr/>
          </p:nvCxnSpPr>
          <p:spPr>
            <a:xfrm>
              <a:off x="7007710" y="1492577"/>
              <a:ext cx="407742" cy="0"/>
            </a:xfrm>
            <a:prstGeom prst="straightConnector1">
              <a:avLst/>
            </a:prstGeom>
            <a:ln w="25400">
              <a:solidFill>
                <a:srgbClr val="6182d6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화살표 연결선 13"/>
            <p:cNvCxnSpPr/>
            <p:nvPr/>
          </p:nvCxnSpPr>
          <p:spPr>
            <a:xfrm>
              <a:off x="7018754" y="1253629"/>
              <a:ext cx="393864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모서리가 둥근 직사각형 14"/>
            <p:cNvSpPr/>
            <p:nvPr/>
          </p:nvSpPr>
          <p:spPr>
            <a:xfrm>
              <a:off x="6822650" y="1052659"/>
              <a:ext cx="1306004" cy="687371"/>
            </a:xfrm>
            <a:prstGeom prst="roundRect">
              <a:avLst>
                <a:gd name="adj" fmla="val 16667"/>
              </a:avLst>
            </a:prstGeom>
            <a:noFill/>
            <a:ln w="38100">
              <a:solidFill>
                <a:schemeClr val="dk1"/>
              </a:solidFill>
              <a:prstDash val="sysDot"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 txBox="1"/>
            <p:nvPr/>
          </p:nvSpPr>
          <p:spPr>
            <a:xfrm>
              <a:off x="7470741" y="1150855"/>
              <a:ext cx="546778" cy="39029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/>
              <a:r>
                <a:rPr lang="ko-KR" altLang="en-US" sz="1000" b="1"/>
                <a:t>아니요</a:t>
              </a:r>
              <a:endParaRPr lang="ko-KR" altLang="en-US" sz="1000" b="1"/>
            </a:p>
            <a:p>
              <a:pPr/>
              <a:endParaRPr lang="ko-KR" altLang="en-US" sz="1000" b="1"/>
            </a:p>
          </p:txBody>
        </p:sp>
        <p:sp>
          <p:nvSpPr>
            <p:cNvPr id="17" name="직사각형 16"/>
            <p:cNvSpPr txBox="1"/>
            <p:nvPr/>
          </p:nvSpPr>
          <p:spPr>
            <a:xfrm>
              <a:off x="7476694" y="1383249"/>
              <a:ext cx="302700" cy="3960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/>
              <a:r>
                <a:rPr lang="ko-KR" altLang="en-US" sz="1000" b="1"/>
                <a:t>예</a:t>
              </a:r>
              <a:endParaRPr lang="ko-KR" altLang="en-US" sz="1000" b="1"/>
            </a:p>
            <a:p>
              <a:pPr/>
              <a:endParaRPr lang="ko-KR" altLang="en-US" sz="1000" b="1"/>
            </a:p>
          </p:txBody>
        </p:sp>
      </p:grpSp>
      <p:cxnSp>
        <p:nvCxnSpPr>
          <p:cNvPr id="21" name="직선 화살표 연결선 20"/>
          <p:cNvCxnSpPr>
            <a:stCxn id="8" idx="2"/>
            <a:endCxn id="9" idx="0"/>
          </p:cNvCxnSpPr>
          <p:nvPr/>
        </p:nvCxnSpPr>
        <p:spPr>
          <a:xfrm rot="16200000" flipH="1">
            <a:off x="1928568" y="1631755"/>
            <a:ext cx="198506" cy="95"/>
          </a:xfrm>
          <a:prstGeom prst="straightConnector1">
            <a:avLst/>
          </a:prstGeom>
          <a:ln w="12700"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>
            <a:stCxn id="9" idx="2"/>
            <a:endCxn id="10" idx="0"/>
          </p:cNvCxnSpPr>
          <p:nvPr/>
        </p:nvCxnSpPr>
        <p:spPr>
          <a:xfrm rot="16200000" flipH="1">
            <a:off x="1936630" y="2352552"/>
            <a:ext cx="188931" cy="6452"/>
          </a:xfrm>
          <a:prstGeom prst="straightConnector1">
            <a:avLst/>
          </a:prstGeom>
          <a:ln w="12700"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꺽인 연결선 22"/>
          <p:cNvCxnSpPr>
            <a:stCxn id="10" idx="2"/>
            <a:endCxn id="35" idx="0"/>
          </p:cNvCxnSpPr>
          <p:nvPr/>
        </p:nvCxnSpPr>
        <p:spPr>
          <a:xfrm rot="5400000">
            <a:off x="1454701" y="2754129"/>
            <a:ext cx="284512" cy="874729"/>
          </a:xfrm>
          <a:prstGeom prst="bentConnector3">
            <a:avLst>
              <a:gd name="adj1" fmla="val 50000"/>
            </a:avLst>
          </a:prstGeom>
          <a:ln w="25400">
            <a:solidFill>
              <a:srgbClr val="6182d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>
            <a:stCxn id="11" idx="2"/>
            <a:endCxn id="43" idx="0"/>
          </p:cNvCxnSpPr>
          <p:nvPr/>
        </p:nvCxnSpPr>
        <p:spPr>
          <a:xfrm rot="5400000">
            <a:off x="1904878" y="4805092"/>
            <a:ext cx="233868" cy="2686"/>
          </a:xfrm>
          <a:prstGeom prst="straightConnector1">
            <a:avLst/>
          </a:prstGeom>
          <a:ln w="12700"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꺽인 연결선 24"/>
          <p:cNvCxnSpPr>
            <a:stCxn id="36" idx="2"/>
            <a:endCxn id="11" idx="0"/>
          </p:cNvCxnSpPr>
          <p:nvPr/>
        </p:nvCxnSpPr>
        <p:spPr>
          <a:xfrm rot="5400000">
            <a:off x="2318762" y="3568400"/>
            <a:ext cx="295237" cy="886450"/>
          </a:xfrm>
          <a:prstGeom prst="bentConnector3">
            <a:avLst>
              <a:gd name="adj1" fmla="val 50000"/>
            </a:avLst>
          </a:prstGeom>
          <a:ln w="12700"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순서도: 문서 31"/>
          <p:cNvSpPr/>
          <p:nvPr/>
        </p:nvSpPr>
        <p:spPr>
          <a:xfrm>
            <a:off x="3665257" y="2480881"/>
            <a:ext cx="1227450" cy="530257"/>
          </a:xfrm>
          <a:prstGeom prst="flowChartDocument">
            <a:avLst/>
          </a:prstGeom>
          <a:solidFill>
            <a:schemeClr val="accent6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dk1"/>
                </a:solidFill>
              </a:rPr>
              <a:t>퍼즐 단계 클리어 판단</a:t>
            </a:r>
            <a:endParaRPr lang="ko-KR" altLang="en-US" sz="1000" b="1">
              <a:solidFill>
                <a:schemeClr val="dk1"/>
              </a:solidFill>
            </a:endParaRPr>
          </a:p>
        </p:txBody>
      </p:sp>
      <p:sp>
        <p:nvSpPr>
          <p:cNvPr id="33" name="순서도: 페이지 연결자 32">
            <a:hlinkClick r:id="rId2" action="ppaction://hlinksldjump"/>
          </p:cNvPr>
          <p:cNvSpPr/>
          <p:nvPr/>
        </p:nvSpPr>
        <p:spPr>
          <a:xfrm>
            <a:off x="4001508" y="3201676"/>
            <a:ext cx="549896" cy="549896"/>
          </a:xfrm>
          <a:prstGeom prst="flowChartOffpageConnector">
            <a:avLst/>
          </a:prstGeom>
          <a:solidFill>
            <a:srgbClr val="d9d9d9"/>
          </a:solidFill>
          <a:ln w="38100"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ko-KR" sz="1700">
                <a:solidFill>
                  <a:schemeClr val="tx1"/>
                </a:solidFill>
              </a:rPr>
              <a:t>5P</a:t>
            </a:r>
            <a:endParaRPr lang="en-US" altLang="ko-KR" sz="1700">
              <a:solidFill>
                <a:schemeClr val="tx1"/>
              </a:solidFill>
            </a:endParaRPr>
          </a:p>
        </p:txBody>
      </p:sp>
      <p:cxnSp>
        <p:nvCxnSpPr>
          <p:cNvPr id="34" name="직선 화살표 연결선 33"/>
          <p:cNvCxnSpPr>
            <a:stCxn id="32" idx="2"/>
            <a:endCxn id="33" idx="0"/>
          </p:cNvCxnSpPr>
          <p:nvPr/>
        </p:nvCxnSpPr>
        <p:spPr>
          <a:xfrm rot="5400000">
            <a:off x="4164922" y="3087616"/>
            <a:ext cx="225594" cy="2526"/>
          </a:xfrm>
          <a:prstGeom prst="straightConnector1">
            <a:avLst/>
          </a:prstGeom>
          <a:ln w="25400">
            <a:solidFill>
              <a:schemeClr val="dk1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/>
          <p:cNvSpPr/>
          <p:nvPr/>
        </p:nvSpPr>
        <p:spPr>
          <a:xfrm>
            <a:off x="545868" y="3333750"/>
            <a:ext cx="1227450" cy="530257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ko-KR" sz="1000" b="1">
                <a:solidFill>
                  <a:schemeClr val="dk1"/>
                </a:solidFill>
              </a:rPr>
              <a:t>[</a:t>
            </a:r>
            <a:r>
              <a:rPr lang="ko-KR" altLang="en-US" sz="1000" b="1">
                <a:solidFill>
                  <a:schemeClr val="dk1"/>
                </a:solidFill>
              </a:rPr>
              <a:t>현재 퍼즐에서 머문 시간</a:t>
            </a:r>
            <a:r>
              <a:rPr lang="en-US" altLang="ko-KR" sz="1000" b="1">
                <a:solidFill>
                  <a:schemeClr val="dk1"/>
                </a:solidFill>
              </a:rPr>
              <a:t>]</a:t>
            </a:r>
            <a:r>
              <a:rPr lang="ko-KR" altLang="en-US" sz="1000" b="1">
                <a:solidFill>
                  <a:schemeClr val="dk1"/>
                </a:solidFill>
              </a:rPr>
              <a:t> 초기값으로 변경</a:t>
            </a:r>
            <a:endParaRPr lang="ko-KR" altLang="en-US" sz="1000" b="1">
              <a:solidFill>
                <a:schemeClr val="dk1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2295881" y="3333750"/>
            <a:ext cx="1227450" cy="530257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ko-KR" sz="1000" b="1">
                <a:solidFill>
                  <a:schemeClr val="dk1"/>
                </a:solidFill>
              </a:rPr>
              <a:t>[</a:t>
            </a:r>
            <a:r>
              <a:rPr lang="ko-KR" altLang="en-US" sz="1000" b="1">
                <a:solidFill>
                  <a:schemeClr val="dk1"/>
                </a:solidFill>
              </a:rPr>
              <a:t>현재 퍼즐에서 사용한 힌트 횟수</a:t>
            </a:r>
            <a:r>
              <a:rPr lang="en-US" altLang="ko-KR" sz="1000" b="1">
                <a:solidFill>
                  <a:schemeClr val="dk1"/>
                </a:solidFill>
              </a:rPr>
              <a:t>]</a:t>
            </a:r>
            <a:r>
              <a:rPr lang="ko-KR" altLang="en-US" sz="1000" b="1">
                <a:solidFill>
                  <a:schemeClr val="dk1"/>
                </a:solidFill>
              </a:rPr>
              <a:t> 증가</a:t>
            </a:r>
            <a:endParaRPr lang="ko-KR" altLang="en-US" sz="1000" b="1">
              <a:solidFill>
                <a:schemeClr val="dk1"/>
              </a:solidFill>
            </a:endParaRPr>
          </a:p>
        </p:txBody>
      </p:sp>
      <p:cxnSp>
        <p:nvCxnSpPr>
          <p:cNvPr id="37" name="꺽인 연결선 36"/>
          <p:cNvCxnSpPr>
            <a:stCxn id="10" idx="2"/>
            <a:endCxn id="36" idx="0"/>
          </p:cNvCxnSpPr>
          <p:nvPr/>
        </p:nvCxnSpPr>
        <p:spPr>
          <a:xfrm rot="5400000" flipV="1">
            <a:off x="2329708" y="2753852"/>
            <a:ext cx="284512" cy="875283"/>
          </a:xfrm>
          <a:prstGeom prst="bentConnector3">
            <a:avLst>
              <a:gd name="adj1" fmla="val 50000"/>
            </a:avLst>
          </a:prstGeom>
          <a:ln w="25400">
            <a:solidFill>
              <a:srgbClr val="6182d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꺽인 연결선 37"/>
          <p:cNvCxnSpPr>
            <a:stCxn id="35" idx="2"/>
            <a:endCxn id="11" idx="0"/>
          </p:cNvCxnSpPr>
          <p:nvPr/>
        </p:nvCxnSpPr>
        <p:spPr>
          <a:xfrm rot="5400000" flipV="1">
            <a:off x="1443755" y="3579844"/>
            <a:ext cx="295237" cy="863562"/>
          </a:xfrm>
          <a:prstGeom prst="bentConnector3">
            <a:avLst>
              <a:gd name="adj1" fmla="val 50000"/>
            </a:avLst>
          </a:prstGeom>
          <a:ln w="12700"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/>
          <p:cNvSpPr/>
          <p:nvPr/>
        </p:nvSpPr>
        <p:spPr>
          <a:xfrm>
            <a:off x="724606" y="3286616"/>
            <a:ext cx="274948" cy="284768"/>
          </a:xfrm>
          <a:prstGeom prst="rect">
            <a:avLst/>
          </a:prstGeom>
          <a:solidFill>
            <a:srgbClr val="ffffff"/>
          </a:solidFill>
          <a:ln w="38100">
            <a:solidFill>
              <a:srgbClr val="9d5cbb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ko-KR">
                <a:solidFill>
                  <a:srgbClr val="ff0000"/>
                </a:solidFill>
              </a:rPr>
              <a:t>1</a:t>
            </a:r>
            <a:endParaRPr lang="en-US" altLang="ko-KR">
              <a:solidFill>
                <a:srgbClr val="ff0000"/>
              </a:solidFill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2077023" y="3286616"/>
            <a:ext cx="274948" cy="284768"/>
          </a:xfrm>
          <a:prstGeom prst="rect">
            <a:avLst/>
          </a:prstGeom>
          <a:solidFill>
            <a:srgbClr val="ffffff"/>
          </a:solidFill>
          <a:ln w="38100">
            <a:solidFill>
              <a:srgbClr val="9d5cbb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ko-KR">
                <a:solidFill>
                  <a:srgbClr val="ff0000"/>
                </a:solidFill>
              </a:rPr>
              <a:t>2</a:t>
            </a:r>
            <a:endParaRPr lang="en-US" altLang="ko-KR">
              <a:solidFill>
                <a:srgbClr val="ff0000"/>
              </a:solidFill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1406744" y="4923369"/>
            <a:ext cx="1227450" cy="530257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ko-KR" sz="1000" b="1">
                <a:solidFill>
                  <a:schemeClr val="dk1"/>
                </a:solidFill>
              </a:rPr>
              <a:t>[</a:t>
            </a:r>
            <a:r>
              <a:rPr lang="ko-KR" altLang="en-US" sz="1000" b="1">
                <a:solidFill>
                  <a:schemeClr val="dk1"/>
                </a:solidFill>
              </a:rPr>
              <a:t>현재 퍼즐</a:t>
            </a:r>
            <a:r>
              <a:rPr lang="en-US" altLang="ko-KR" sz="1000" b="1">
                <a:solidFill>
                  <a:schemeClr val="dk1"/>
                </a:solidFill>
              </a:rPr>
              <a:t>]</a:t>
            </a:r>
            <a:r>
              <a:rPr lang="ko-KR" altLang="en-US" sz="1000" b="1">
                <a:solidFill>
                  <a:schemeClr val="dk1"/>
                </a:solidFill>
              </a:rPr>
              <a:t> 아이템 코드 호출</a:t>
            </a:r>
            <a:endParaRPr lang="ko-KR" altLang="en-US" sz="1000" b="1">
              <a:solidFill>
                <a:schemeClr val="dk1"/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1403468" y="5685725"/>
            <a:ext cx="1227450" cy="530257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dk1"/>
                </a:solidFill>
              </a:rPr>
              <a:t>해당 코드의 힌트 출력</a:t>
            </a:r>
            <a:endParaRPr lang="ko-KR" altLang="en-US" sz="1000" b="1">
              <a:solidFill>
                <a:schemeClr val="dk1"/>
              </a:solidFill>
            </a:endParaRPr>
          </a:p>
        </p:txBody>
      </p:sp>
      <p:cxnSp>
        <p:nvCxnSpPr>
          <p:cNvPr id="45" name="직선 화살표 연결선 44"/>
          <p:cNvCxnSpPr>
            <a:stCxn id="43" idx="2"/>
            <a:endCxn id="44" idx="0"/>
          </p:cNvCxnSpPr>
          <p:nvPr/>
        </p:nvCxnSpPr>
        <p:spPr>
          <a:xfrm rot="5400000">
            <a:off x="1902782" y="5568039"/>
            <a:ext cx="232097" cy="3276"/>
          </a:xfrm>
          <a:prstGeom prst="straightConnector1">
            <a:avLst/>
          </a:prstGeom>
          <a:ln w="12700"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6" name="표 45"/>
          <p:cNvGraphicFramePr>
            <a:graphicFrameLocks noGrp="1"/>
          </p:cNvGraphicFramePr>
          <p:nvPr/>
        </p:nvGraphicFramePr>
        <p:xfrm>
          <a:off x="8608124" y="573922"/>
          <a:ext cx="3451060" cy="5710154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706919"/>
                <a:gridCol w="2744141"/>
              </a:tblGrid>
              <a:tr h="642606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/>
                      <a:r>
                        <a:rPr lang="en-US" altLang="ko-KR">
                          <a:solidFill>
                            <a:schemeClr val="dk1"/>
                          </a:solidFill>
                        </a:rPr>
                        <a:t>No</a:t>
                      </a:r>
                      <a:endParaRPr lang="en-US" altLang="ko-KR">
                        <a:solidFill>
                          <a:schemeClr val="dk1"/>
                        </a:solidFill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/>
                      <a:r>
                        <a:rPr lang="ko-KR" altLang="en-US">
                          <a:solidFill>
                            <a:schemeClr val="dk1"/>
                          </a:solidFill>
                        </a:rPr>
                        <a:t>설명</a:t>
                      </a:r>
                      <a:endParaRPr lang="ko-KR" altLang="en-US">
                        <a:solidFill>
                          <a:schemeClr val="dk1"/>
                        </a:solidFill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</a:tr>
              <a:tr h="1266887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/>
                      <a:endParaRPr lang="ko-KR" altLang="en-US">
                        <a:solidFill>
                          <a:schemeClr val="dk1"/>
                        </a:solidFill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marL="277500" indent="-277500">
                        <a:buAutoNum type="arabicPeriod"/>
                      </a:pPr>
                      <a:r>
                        <a:rPr lang="en-US" altLang="ko-KR" sz="1500">
                          <a:solidFill>
                            <a:schemeClr val="dk1"/>
                          </a:solidFill>
                        </a:rPr>
                        <a:t>[</a:t>
                      </a:r>
                      <a:r>
                        <a:rPr lang="ko-KR" altLang="en-US" sz="1500">
                          <a:solidFill>
                            <a:schemeClr val="dk1"/>
                          </a:solidFill>
                        </a:rPr>
                        <a:t>현재 퍼즐에서 머문 시간</a:t>
                      </a:r>
                      <a:r>
                        <a:rPr lang="en-US" altLang="ko-KR" sz="1500">
                          <a:solidFill>
                            <a:schemeClr val="dk1"/>
                          </a:solidFill>
                        </a:rPr>
                        <a:t>]</a:t>
                      </a:r>
                      <a:r>
                        <a:rPr lang="ko-KR" altLang="en-US" sz="1500">
                          <a:solidFill>
                            <a:schemeClr val="dk1"/>
                          </a:solidFill>
                        </a:rPr>
                        <a:t>을 초기값으로 변경</a:t>
                      </a:r>
                      <a:endParaRPr lang="ko-KR" altLang="en-US" sz="1500">
                        <a:solidFill>
                          <a:schemeClr val="dk1"/>
                        </a:solidFill>
                      </a:endParaRPr>
                    </a:p>
                    <a:p>
                      <a:pPr marL="277500" indent="-277500">
                        <a:buAutoNum type="arabicPeriod"/>
                      </a:pPr>
                      <a:r>
                        <a:rPr lang="ko-KR" altLang="en-US" sz="1500">
                          <a:solidFill>
                            <a:schemeClr val="dk1"/>
                          </a:solidFill>
                        </a:rPr>
                        <a:t>변경 후 다시 증가</a:t>
                      </a:r>
                      <a:endParaRPr lang="ko-KR" altLang="en-US" sz="1500">
                        <a:solidFill>
                          <a:schemeClr val="dk1"/>
                        </a:solidFill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</a:tr>
              <a:tr h="1266887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/>
                      <a:endParaRPr lang="ko-KR" altLang="en-US">
                        <a:solidFill>
                          <a:schemeClr val="dk1"/>
                        </a:solidFill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marL="0" indent="0">
                        <a:buNone/>
                      </a:pPr>
                      <a:r>
                        <a:rPr lang="en-US" altLang="ko-KR" sz="1500"/>
                        <a:t>[</a:t>
                      </a:r>
                      <a:r>
                        <a:rPr lang="ko-KR" altLang="en-US" sz="1500"/>
                        <a:t>현재 퍼즐에서 사용한 힌트 횟수</a:t>
                      </a:r>
                      <a:r>
                        <a:rPr lang="en-US" altLang="ko-KR" sz="1500"/>
                        <a:t>]</a:t>
                      </a:r>
                      <a:r>
                        <a:rPr lang="ko-KR" altLang="en-US" sz="1500"/>
                        <a:t>를 </a:t>
                      </a:r>
                      <a:r>
                        <a:rPr lang="en-US" altLang="ko-KR" sz="1500"/>
                        <a:t>1</a:t>
                      </a:r>
                      <a:r>
                        <a:rPr lang="ko-KR" altLang="en-US" sz="1500"/>
                        <a:t> 증가</a:t>
                      </a:r>
                      <a:endParaRPr lang="ko-KR" altLang="en-US" sz="1500">
                        <a:solidFill>
                          <a:schemeClr val="dk1"/>
                        </a:solidFill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</a:tr>
              <a:tr h="1266887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/>
                      <a:endParaRPr lang="ko-KR" altLang="en-US">
                        <a:solidFill>
                          <a:schemeClr val="dk1"/>
                        </a:solidFill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marL="0" indent="0">
                        <a:buNone/>
                      </a:pPr>
                      <a:r>
                        <a:rPr lang="en-US" altLang="ko-KR" sz="1500"/>
                        <a:t>[</a:t>
                      </a:r>
                      <a:r>
                        <a:rPr lang="ko-KR" altLang="en-US" sz="1500"/>
                        <a:t>현재 퍼즐</a:t>
                      </a:r>
                      <a:r>
                        <a:rPr lang="en-US" altLang="ko-KR" sz="1500"/>
                        <a:t>]</a:t>
                      </a:r>
                      <a:r>
                        <a:rPr lang="ko-KR" altLang="en-US" sz="1500"/>
                        <a:t>의 아이템 코드를 검색 및 호출</a:t>
                      </a:r>
                      <a:endParaRPr lang="ko-KR" altLang="en-US" sz="1500"/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</a:tr>
              <a:tr h="1266887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/>
                      <a:endParaRPr lang="ko-KR" altLang="en-US">
                        <a:solidFill>
                          <a:schemeClr val="dk1"/>
                        </a:solidFill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marL="0" indent="0">
                        <a:buNone/>
                      </a:pPr>
                      <a:r>
                        <a:rPr lang="ko-KR" altLang="en-US" sz="1500"/>
                        <a:t>호출된 아이템 코드의 나레이션 힌트를 출력</a:t>
                      </a:r>
                      <a:endParaRPr lang="ko-KR" altLang="en-US" sz="1500"/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47" name="직사각형 46"/>
          <p:cNvSpPr/>
          <p:nvPr/>
        </p:nvSpPr>
        <p:spPr>
          <a:xfrm>
            <a:off x="8819320" y="1728997"/>
            <a:ext cx="274948" cy="284768"/>
          </a:xfrm>
          <a:prstGeom prst="rect">
            <a:avLst/>
          </a:prstGeom>
          <a:solidFill>
            <a:srgbClr val="ffffff"/>
          </a:solidFill>
          <a:ln w="38100">
            <a:solidFill>
              <a:srgbClr val="9d5cbb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ko-KR">
                <a:solidFill>
                  <a:srgbClr val="ff0000"/>
                </a:solidFill>
              </a:rPr>
              <a:t>1</a:t>
            </a:r>
            <a:endParaRPr lang="en-US" altLang="ko-KR">
              <a:solidFill>
                <a:srgbClr val="ff0000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8836273" y="2982040"/>
            <a:ext cx="274948" cy="284768"/>
          </a:xfrm>
          <a:prstGeom prst="rect">
            <a:avLst/>
          </a:prstGeom>
          <a:solidFill>
            <a:srgbClr val="ffffff"/>
          </a:solidFill>
          <a:ln w="38100">
            <a:solidFill>
              <a:srgbClr val="9d5cbb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ko-KR">
                <a:solidFill>
                  <a:srgbClr val="ff0000"/>
                </a:solidFill>
              </a:rPr>
              <a:t>2</a:t>
            </a:r>
            <a:endParaRPr lang="en-US" altLang="ko-KR">
              <a:solidFill>
                <a:srgbClr val="ff0000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1200982" y="4854474"/>
            <a:ext cx="274948" cy="284768"/>
          </a:xfrm>
          <a:prstGeom prst="rect">
            <a:avLst/>
          </a:prstGeom>
          <a:solidFill>
            <a:srgbClr val="ffffff"/>
          </a:solidFill>
          <a:ln w="38100">
            <a:solidFill>
              <a:srgbClr val="9d5cbb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ko-KR">
                <a:solidFill>
                  <a:srgbClr val="ff0000"/>
                </a:solidFill>
              </a:rPr>
              <a:t>3</a:t>
            </a:r>
            <a:endParaRPr lang="en-US" altLang="ko-KR">
              <a:solidFill>
                <a:srgbClr val="ff0000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1187886" y="5587667"/>
            <a:ext cx="274948" cy="284768"/>
          </a:xfrm>
          <a:prstGeom prst="rect">
            <a:avLst/>
          </a:prstGeom>
          <a:solidFill>
            <a:srgbClr val="ffffff"/>
          </a:solidFill>
          <a:ln w="38100">
            <a:solidFill>
              <a:srgbClr val="9d5cbb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ko-KR">
                <a:solidFill>
                  <a:srgbClr val="ff0000"/>
                </a:solidFill>
              </a:rPr>
              <a:t>4</a:t>
            </a:r>
            <a:endParaRPr lang="en-US" altLang="ko-KR">
              <a:solidFill>
                <a:srgbClr val="ff0000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8826446" y="4232564"/>
            <a:ext cx="274948" cy="284768"/>
          </a:xfrm>
          <a:prstGeom prst="rect">
            <a:avLst/>
          </a:prstGeom>
          <a:solidFill>
            <a:srgbClr val="ffffff"/>
          </a:solidFill>
          <a:ln w="38100">
            <a:solidFill>
              <a:srgbClr val="9d5cbb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ko-KR">
                <a:solidFill>
                  <a:srgbClr val="ff0000"/>
                </a:solidFill>
              </a:rPr>
              <a:t>3</a:t>
            </a:r>
            <a:endParaRPr lang="en-US" altLang="ko-KR">
              <a:solidFill>
                <a:srgbClr val="ff0000"/>
              </a:solidFill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8832989" y="5515654"/>
            <a:ext cx="274948" cy="284768"/>
          </a:xfrm>
          <a:prstGeom prst="rect">
            <a:avLst/>
          </a:prstGeom>
          <a:solidFill>
            <a:srgbClr val="ffffff"/>
          </a:solidFill>
          <a:ln w="38100">
            <a:solidFill>
              <a:srgbClr val="9d5cbb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ko-KR">
                <a:solidFill>
                  <a:srgbClr val="ff0000"/>
                </a:solidFill>
              </a:rPr>
              <a:t>4</a:t>
            </a:r>
            <a:endParaRPr lang="en-US" altLang="ko-KR">
              <a:solidFill>
                <a:srgbClr val="ff0000"/>
              </a:solidFill>
            </a:endParaRPr>
          </a:p>
        </p:txBody>
      </p:sp>
      <p:graphicFrame>
        <p:nvGraphicFramePr>
          <p:cNvPr id="65" name="표 64"/>
          <p:cNvGraphicFramePr>
            <a:graphicFrameLocks noGrp="1"/>
          </p:cNvGraphicFramePr>
          <p:nvPr/>
        </p:nvGraphicFramePr>
        <p:xfrm>
          <a:off x="5040352" y="1232988"/>
          <a:ext cx="3100372" cy="4765167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3100372"/>
              </a:tblGrid>
              <a:tr h="426558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/>
                      <a:r>
                        <a:rPr lang="ko-KR" altLang="en-US">
                          <a:solidFill>
                            <a:schemeClr val="dk1"/>
                          </a:solidFill>
                        </a:rPr>
                        <a:t>참고이미지</a:t>
                      </a:r>
                      <a:endParaRPr lang="ko-KR" altLang="en-US">
                        <a:solidFill>
                          <a:schemeClr val="dk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</a:tr>
              <a:tr h="4338609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/>
                      <a:endParaRPr lang="ko-KR" altLang="en-US">
                        <a:solidFill>
                          <a:schemeClr val="dk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66" name="오른쪽 화살표 65"/>
          <p:cNvSpPr/>
          <p:nvPr/>
        </p:nvSpPr>
        <p:spPr>
          <a:xfrm rot="5400000">
            <a:off x="6469733" y="3689219"/>
            <a:ext cx="343685" cy="343685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9d5cbb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pic>
        <p:nvPicPr>
          <p:cNvPr id="67" name="그림 66"/>
          <p:cNvPicPr>
            <a:picLocks noChangeAspect="1"/>
          </p:cNvPicPr>
          <p:nvPr/>
        </p:nvPicPr>
        <p:blipFill rotWithShape="1">
          <a:blip r:embed="rId3">
            <a:alphaModFix/>
            <a:lum/>
          </a:blip>
          <a:stretch>
            <a:fillRect/>
          </a:stretch>
        </p:blipFill>
        <p:spPr>
          <a:xfrm>
            <a:off x="5166284" y="1824306"/>
            <a:ext cx="2852311" cy="1742168"/>
          </a:xfrm>
          <a:prstGeom prst="rect">
            <a:avLst/>
          </a:prstGeom>
        </p:spPr>
      </p:pic>
      <p:pic>
        <p:nvPicPr>
          <p:cNvPr id="68" name="그림 67"/>
          <p:cNvPicPr>
            <a:picLocks noChangeAspect="1"/>
          </p:cNvPicPr>
          <p:nvPr/>
        </p:nvPicPr>
        <p:blipFill rotWithShape="1">
          <a:blip r:embed="rId4">
            <a:alphaModFix/>
            <a:lum/>
          </a:blip>
          <a:stretch>
            <a:fillRect/>
          </a:stretch>
        </p:blipFill>
        <p:spPr>
          <a:xfrm>
            <a:off x="5164369" y="4185819"/>
            <a:ext cx="2852311" cy="1683250"/>
          </a:xfrm>
          <a:prstGeom prst="rect">
            <a:avLst/>
          </a:prstGeom>
        </p:spPr>
      </p:pic>
      <p:cxnSp>
        <p:nvCxnSpPr>
          <p:cNvPr id="70" name="직선 화살표 연결선 69"/>
          <p:cNvCxnSpPr>
            <a:stCxn id="71" idx="2"/>
            <a:endCxn id="72" idx="0"/>
          </p:cNvCxnSpPr>
          <p:nvPr/>
        </p:nvCxnSpPr>
        <p:spPr>
          <a:xfrm rot="16200000" flipH="1">
            <a:off x="6906195" y="4464315"/>
            <a:ext cx="1857131" cy="6254"/>
          </a:xfrm>
          <a:prstGeom prst="straightConnector1">
            <a:avLst/>
          </a:prstGeom>
          <a:ln w="38100">
            <a:solidFill>
              <a:srgbClr val="ffd7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모서리가 둥근 직사각형 70"/>
          <p:cNvSpPr/>
          <p:nvPr/>
        </p:nvSpPr>
        <p:spPr>
          <a:xfrm>
            <a:off x="7629953" y="3052473"/>
            <a:ext cx="403359" cy="486403"/>
          </a:xfrm>
          <a:prstGeom prst="roundRect">
            <a:avLst>
              <a:gd name="adj" fmla="val 16667"/>
            </a:avLst>
          </a:prstGeom>
          <a:noFill/>
          <a:ln w="38100">
            <a:solidFill>
              <a:srgbClr val="ffd7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72" name="모서리가 둥근 직사각형 71"/>
          <p:cNvSpPr/>
          <p:nvPr/>
        </p:nvSpPr>
        <p:spPr>
          <a:xfrm>
            <a:off x="7645727" y="5396008"/>
            <a:ext cx="384319" cy="397803"/>
          </a:xfrm>
          <a:prstGeom prst="roundRect">
            <a:avLst>
              <a:gd name="adj" fmla="val 16667"/>
            </a:avLst>
          </a:prstGeom>
          <a:noFill/>
          <a:ln w="38100">
            <a:solidFill>
              <a:srgbClr val="ffd7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pic>
        <p:nvPicPr>
          <p:cNvPr id="74" name="그림 73"/>
          <p:cNvPicPr>
            <a:picLocks noChangeAspect="1"/>
          </p:cNvPicPr>
          <p:nvPr/>
        </p:nvPicPr>
        <p:blipFill rotWithShape="1">
          <a:blip r:embed="rId5">
            <a:alphaModFix/>
            <a:lum/>
          </a:blip>
          <a:srcRect/>
          <a:stretch>
            <a:fillRect/>
          </a:stretch>
        </p:blipFill>
        <p:spPr>
          <a:xfrm>
            <a:off x="7697099" y="3089703"/>
            <a:ext cx="239896" cy="239896"/>
          </a:xfrm>
          <a:prstGeom prst="rect">
            <a:avLst/>
          </a:prstGeom>
          <a:solidFill>
            <a:schemeClr val="lt1"/>
          </a:solidFill>
          <a:ln w="38100">
            <a:noFill/>
          </a:ln>
        </p:spPr>
      </p:pic>
      <p:pic>
        <p:nvPicPr>
          <p:cNvPr id="75" name="그림 74"/>
          <p:cNvPicPr>
            <a:picLocks noChangeAspect="1"/>
          </p:cNvPicPr>
          <p:nvPr/>
        </p:nvPicPr>
        <p:blipFill rotWithShape="1">
          <a:blip r:embed="rId6">
            <a:alphaModFix/>
            <a:lum/>
          </a:blip>
          <a:srcRect l="26900" t="14430" r="25730" b="19500"/>
          <a:stretch>
            <a:fillRect/>
          </a:stretch>
        </p:blipFill>
        <p:spPr>
          <a:xfrm>
            <a:off x="7736839" y="3101571"/>
            <a:ext cx="296132" cy="413154"/>
          </a:xfrm>
          <a:prstGeom prst="rect">
            <a:avLst/>
          </a:prstGeom>
          <a:ln>
            <a:noFill/>
          </a:ln>
        </p:spPr>
      </p:pic>
      <p:sp>
        <p:nvSpPr>
          <p:cNvPr id="76" name="모서리가 둥근 직사각형 75"/>
          <p:cNvSpPr/>
          <p:nvPr/>
        </p:nvSpPr>
        <p:spPr>
          <a:xfrm>
            <a:off x="5251516" y="5325850"/>
            <a:ext cx="2317422" cy="451701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힌트 대사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7" name="모서리가 둥근 직사각형 76"/>
          <p:cNvSpPr/>
          <p:nvPr/>
        </p:nvSpPr>
        <p:spPr>
          <a:xfrm>
            <a:off x="5227163" y="3053499"/>
            <a:ext cx="2317422" cy="451701"/>
          </a:xfrm>
          <a:prstGeom prst="roundRect">
            <a:avLst>
              <a:gd name="adj" fmla="val 16667"/>
            </a:avLst>
          </a:prstGeom>
          <a:noFill/>
          <a:ln w="38100">
            <a:solidFill>
              <a:schemeClr val="accent6"/>
            </a:solidFill>
            <a:prstDash val="sysDot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78" name="직선 화살표 연결선 77"/>
          <p:cNvCxnSpPr>
            <a:stCxn id="77" idx="2"/>
            <a:endCxn id="76" idx="0"/>
          </p:cNvCxnSpPr>
          <p:nvPr/>
        </p:nvCxnSpPr>
        <p:spPr>
          <a:xfrm rot="16200000" flipH="1">
            <a:off x="5487728" y="4403351"/>
            <a:ext cx="1820648" cy="24350"/>
          </a:xfrm>
          <a:prstGeom prst="straightConnector1">
            <a:avLst/>
          </a:prstGeom>
          <a:ln w="3810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/>
            <a:r>
              <a:rPr lang="ko-KR" altLang="en-US"/>
              <a:t>힌트 나레이션 대사</a:t>
            </a:r>
            <a:endParaRPr lang="ko-KR" altLang="en-US"/>
          </a:p>
        </p:txBody>
      </p:sp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1276349" y="1445527"/>
          <a:ext cx="9726832" cy="3737610"/>
        </p:xfrm>
        <a:graphic>
          <a:graphicData uri="http://schemas.openxmlformats.org/drawingml/2006/table">
            <a:tbl>
              <a:tblPr firstRow="1" bandRow="1"/>
              <a:tblGrid>
                <a:gridCol w="1291207"/>
                <a:gridCol w="1337319"/>
                <a:gridCol w="2621279"/>
                <a:gridCol w="4477027"/>
              </a:tblGrid>
              <a:tr h="262890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lnSpc>
                          <a:spcPct val="10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xmlns:mc="http://schemas.openxmlformats.org/markup-compatibility/2006" xmlns:hp="http://schemas.haansoft.com/office/presentation/8.0" lang="EN-US" altLang="en-US" sz="1100" b="1" i="0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no</a:t>
                      </a:r>
                      <a:endParaRPr xmlns:mc="http://schemas.openxmlformats.org/markup-compatibility/2006" xmlns:hp="http://schemas.haansoft.com/office/presentation/8.0" lang="EN-US" altLang="en-US" sz="1100" b="1" i="0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cdf2e4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lnSpc>
                          <a:spcPct val="10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xmlns:mc="http://schemas.openxmlformats.org/markup-compatibility/2006" xmlns:hp="http://schemas.haansoft.com/office/presentation/8.0" lang="ko-KR" altLang="en-US" sz="1100" b="1" i="0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대상</a:t>
                      </a:r>
                      <a:endParaRPr xmlns:mc="http://schemas.openxmlformats.org/markup-compatibility/2006" xmlns:hp="http://schemas.haansoft.com/office/presentation/8.0" lang="ko-KR" altLang="en-US" sz="1100" b="1" i="0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cdf2e4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lnSpc>
                          <a:spcPct val="10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xmlns:mc="http://schemas.openxmlformats.org/markup-compatibility/2006" xmlns:hp="http://schemas.haansoft.com/office/presentation/8.0" lang="ko-KR" altLang="en-US" sz="1100" b="1" i="0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상태</a:t>
                      </a:r>
                      <a:endParaRPr xmlns:mc="http://schemas.openxmlformats.org/markup-compatibility/2006" xmlns:hp="http://schemas.haansoft.com/office/presentation/8.0" lang="ko-KR" altLang="en-US" sz="1100" b="1" i="0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cdf2e4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lnSpc>
                          <a:spcPct val="10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xmlns:mc="http://schemas.openxmlformats.org/markup-compatibility/2006" xmlns:hp="http://schemas.haansoft.com/office/presentation/8.0" lang="ko-KR" altLang="en-US" sz="1100" b="1" i="0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대사</a:t>
                      </a:r>
                      <a:endParaRPr xmlns:mc="http://schemas.openxmlformats.org/markup-compatibility/2006" xmlns:hp="http://schemas.haansoft.com/office/presentation/8.0" lang="ko-KR" altLang="en-US" sz="1100" b="1" i="0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cdf2e4"/>
                    </a:solidFill>
                  </a:tcPr>
                </a:tc>
              </a:tr>
              <a:tr h="262890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lnSpc>
                          <a:spcPct val="10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xmlns:mc="http://schemas.openxmlformats.org/markup-compatibility/2006" xmlns:hp="http://schemas.haansoft.com/office/presentation/8.0" lang="en-US" altLang="ko-KR" sz="1100" b="0" i="0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hint_lines_01</a:t>
                      </a:r>
                      <a:endParaRPr xmlns:mc="http://schemas.openxmlformats.org/markup-compatibility/2006" xmlns:hp="http://schemas.haansoft.com/office/presentation/8.0" lang="en-US" altLang="ko-KR" sz="1100" b="0" i="0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lnSpc>
                          <a:spcPct val="10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xmlns:mc="http://schemas.openxmlformats.org/markup-compatibility/2006" xmlns:hp="http://schemas.haansoft.com/office/presentation/8.0" lang="ko-KR" altLang="en-US" sz="1100" b="0" i="0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톱니바퀴</a:t>
                      </a:r>
                      <a:endParaRPr xmlns:mc="http://schemas.openxmlformats.org/markup-compatibility/2006" xmlns:hp="http://schemas.haansoft.com/office/presentation/8.0" lang="ko-KR" altLang="en-US" sz="1100" b="0" i="0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lnSpc>
                          <a:spcPct val="10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xmlns:mc="http://schemas.openxmlformats.org/markup-compatibility/2006" xmlns:hp="http://schemas.haansoft.com/office/presentation/8.0" lang="ko-KR" altLang="en-US" sz="1100" b="0" i="0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톱니바퀴 퍼즐을 플로우 조건에 따라 풀지 못했을 경우</a:t>
                      </a:r>
                      <a:endParaRPr xmlns:mc="http://schemas.openxmlformats.org/markup-compatibility/2006" xmlns:hp="http://schemas.haansoft.com/office/presentation/8.0" lang="ko-KR" altLang="en-US" sz="1100" b="0" i="0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/>
                      <a:r>
                        <a:rPr xmlns:mc="http://schemas.openxmlformats.org/markup-compatibility/2006" xmlns:hp="http://schemas.haansoft.com/office/presentation/8.0" lang="ko-KR" altLang="en-US" sz="1100" b="0" i="0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에디터로 기획자가 작성 예정</a:t>
                      </a:r>
                      <a:endParaRPr xmlns:mc="http://schemas.openxmlformats.org/markup-compatibility/2006" xmlns:hp="http://schemas.haansoft.com/office/presentation/8.0" lang="ko-KR" altLang="en-US" sz="1100" b="0" i="0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</a:tr>
              <a:tr h="262890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lnSpc>
                          <a:spcPct val="10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xmlns:mc="http://schemas.openxmlformats.org/markup-compatibility/2006" xmlns:hp="http://schemas.haansoft.com/office/presentation/8.0" lang="en-US" altLang="ko-KR" sz="1100" b="0" i="0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hint_lines_02</a:t>
                      </a:r>
                      <a:endParaRPr xmlns:mc="http://schemas.openxmlformats.org/markup-compatibility/2006" xmlns:hp="http://schemas.haansoft.com/office/presentation/8.0" lang="en-US" altLang="ko-KR" sz="1100" b="0" i="0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lnSpc>
                          <a:spcPct val="10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xmlns:mc="http://schemas.openxmlformats.org/markup-compatibility/2006" xmlns:hp="http://schemas.haansoft.com/office/presentation/8.0" lang="ko-KR" altLang="en-US" sz="1100" b="0" i="0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별 연료</a:t>
                      </a:r>
                      <a:endParaRPr xmlns:mc="http://schemas.openxmlformats.org/markup-compatibility/2006" xmlns:hp="http://schemas.haansoft.com/office/presentation/8.0" lang="ko-KR" altLang="en-US" sz="1100" b="0" i="0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lnSpc>
                          <a:spcPct val="10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xmlns:mc="http://schemas.openxmlformats.org/markup-compatibility/2006" xmlns:hp="http://schemas.haansoft.com/office/presentation/8.0" lang="ko-KR" altLang="en-US" sz="1100" b="0" i="0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별 연료 퍼즐을 플로우 조건에 따라 풀지 못했을 경우</a:t>
                      </a:r>
                      <a:endParaRPr xmlns:mc="http://schemas.openxmlformats.org/markup-compatibility/2006" xmlns:hp="http://schemas.haansoft.com/office/presentation/8.0" lang="ko-KR" altLang="en-US" sz="1100" b="0" i="0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/>
                      <a:endParaRPr xmlns:mc="http://schemas.openxmlformats.org/markup-compatibility/2006" xmlns:hp="http://schemas.haansoft.com/office/presentation/8.0" lang="ko-KR" altLang="en-US" sz="1100" b="0" i="0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</a:tr>
              <a:tr h="262890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lnSpc>
                          <a:spcPct val="10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xmlns:mc="http://schemas.openxmlformats.org/markup-compatibility/2006" xmlns:hp="http://schemas.haansoft.com/office/presentation/8.0" lang="en-US" altLang="ko-KR" sz="1100" b="0" i="0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hint_lines_03</a:t>
                      </a:r>
                      <a:endParaRPr xmlns:mc="http://schemas.openxmlformats.org/markup-compatibility/2006" xmlns:hp="http://schemas.haansoft.com/office/presentation/8.0" lang="en-US" altLang="ko-KR" sz="1100" b="0" i="0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lnSpc>
                          <a:spcPct val="10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xmlns:mc="http://schemas.openxmlformats.org/markup-compatibility/2006" xmlns:hp="http://schemas.haansoft.com/office/presentation/8.0" lang="ko-KR" altLang="en-US" sz="1100" b="0" i="0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공구박스</a:t>
                      </a:r>
                      <a:endParaRPr xmlns:mc="http://schemas.openxmlformats.org/markup-compatibility/2006" xmlns:hp="http://schemas.haansoft.com/office/presentation/8.0" lang="ko-KR" altLang="en-US" sz="1100" b="0" i="0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lnSpc>
                          <a:spcPct val="10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xmlns:mc="http://schemas.openxmlformats.org/markup-compatibility/2006" xmlns:hp="http://schemas.haansoft.com/office/presentation/8.0" lang="ko-KR" altLang="en-US" sz="1100" b="0" i="0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공구박스 퍼즐을 플로우 조건에 따라 풀지 못했을 경우</a:t>
                      </a:r>
                      <a:endParaRPr xmlns:mc="http://schemas.openxmlformats.org/markup-compatibility/2006" xmlns:hp="http://schemas.haansoft.com/office/presentation/8.0" lang="ko-KR" altLang="en-US" sz="1100" b="0" i="0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/>
                      <a:endParaRPr xmlns:mc="http://schemas.openxmlformats.org/markup-compatibility/2006" xmlns:hp="http://schemas.haansoft.com/office/presentation/8.0" lang="ko-KR" altLang="en-US" sz="1100" b="0" i="0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</a:tr>
              <a:tr h="262890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lnSpc>
                          <a:spcPct val="10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xmlns:mc="http://schemas.openxmlformats.org/markup-compatibility/2006" xmlns:hp="http://schemas.haansoft.com/office/presentation/8.0" lang="en-US" altLang="ko-KR" sz="1100" b="0" i="0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hint_lines_04</a:t>
                      </a:r>
                      <a:endParaRPr xmlns:mc="http://schemas.openxmlformats.org/markup-compatibility/2006" xmlns:hp="http://schemas.haansoft.com/office/presentation/8.0" lang="en-US" altLang="ko-KR" sz="1100" b="0" i="0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lnSpc>
                          <a:spcPct val="10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xmlns:mc="http://schemas.openxmlformats.org/markup-compatibility/2006" xmlns:hp="http://schemas.haansoft.com/office/presentation/8.0" lang="ko-KR" altLang="en-US" sz="1100" b="0" i="0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별 조각</a:t>
                      </a:r>
                      <a:endParaRPr xmlns:mc="http://schemas.openxmlformats.org/markup-compatibility/2006" xmlns:hp="http://schemas.haansoft.com/office/presentation/8.0" lang="ko-KR" altLang="en-US" sz="1100" b="0" i="0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lnSpc>
                          <a:spcPct val="10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xmlns:mc="http://schemas.openxmlformats.org/markup-compatibility/2006" xmlns:hp="http://schemas.haansoft.com/office/presentation/8.0" lang="ko-KR" altLang="en-US" sz="1100" b="0" i="0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별조각 퍼즐을 플로우 조건에 따라 풀지 못했을 경우</a:t>
                      </a:r>
                      <a:endParaRPr xmlns:mc="http://schemas.openxmlformats.org/markup-compatibility/2006" xmlns:hp="http://schemas.haansoft.com/office/presentation/8.0" lang="ko-KR" altLang="en-US" sz="1100" b="0" i="0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/>
                      <a:endParaRPr xmlns:mc="http://schemas.openxmlformats.org/markup-compatibility/2006" xmlns:hp="http://schemas.haansoft.com/office/presentation/8.0" lang="ko-KR" altLang="en-US" sz="1100" b="0" i="0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</a:tr>
              <a:tr h="262890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lnSpc>
                          <a:spcPct val="10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xmlns:mc="http://schemas.openxmlformats.org/markup-compatibility/2006" xmlns:hp="http://schemas.haansoft.com/office/presentation/8.0" lang="en-US" altLang="ko-KR" sz="1100" b="0" i="0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hint_lines_05</a:t>
                      </a:r>
                      <a:endParaRPr xmlns:mc="http://schemas.openxmlformats.org/markup-compatibility/2006" xmlns:hp="http://schemas.haansoft.com/office/presentation/8.0" lang="en-US" altLang="ko-KR" sz="1100" b="0" i="0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lnSpc>
                          <a:spcPct val="10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xmlns:mc="http://schemas.openxmlformats.org/markup-compatibility/2006" xmlns:hp="http://schemas.haansoft.com/office/presentation/8.0" lang="ko-KR" altLang="en-US" sz="1100" b="0" i="0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책 </a:t>
                      </a:r>
                      <a:r>
                        <a:rPr xmlns:mc="http://schemas.openxmlformats.org/markup-compatibility/2006" xmlns:hp="http://schemas.haansoft.com/office/presentation/8.0" lang="en-US" altLang="ko-KR" sz="1100" b="0" i="0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1,</a:t>
                      </a:r>
                      <a:r>
                        <a:rPr xmlns:mc="http://schemas.openxmlformats.org/markup-compatibility/2006" xmlns:hp="http://schemas.haansoft.com/office/presentation/8.0" lang="ko-KR" altLang="en-US" sz="1100" b="0" i="0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xmlns:mc="http://schemas.openxmlformats.org/markup-compatibility/2006" xmlns:hp="http://schemas.haansoft.com/office/presentation/8.0" lang="en-US" altLang="ko-KR" sz="1100" b="0" i="0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2,</a:t>
                      </a:r>
                      <a:r>
                        <a:rPr xmlns:mc="http://schemas.openxmlformats.org/markup-compatibility/2006" xmlns:hp="http://schemas.haansoft.com/office/presentation/8.0" lang="ko-KR" altLang="en-US" sz="1100" b="0" i="0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xmlns:mc="http://schemas.openxmlformats.org/markup-compatibility/2006" xmlns:hp="http://schemas.haansoft.com/office/presentation/8.0" lang="en-US" altLang="ko-KR" sz="1100" b="0" i="0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3</a:t>
                      </a:r>
                      <a:endParaRPr xmlns:mc="http://schemas.openxmlformats.org/markup-compatibility/2006" xmlns:hp="http://schemas.haansoft.com/office/presentation/8.0" lang="en-US" altLang="ko-KR" sz="1100" b="0" i="0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lnSpc>
                          <a:spcPct val="10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xmlns:mc="http://schemas.openxmlformats.org/markup-compatibility/2006" xmlns:hp="http://schemas.haansoft.com/office/presentation/8.0" lang="ko-KR" altLang="en-US" sz="1100" b="0" i="0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책 퍼즐을 플로우 조건에 따라 풀지 못했을 경우</a:t>
                      </a:r>
                      <a:endParaRPr xmlns:mc="http://schemas.openxmlformats.org/markup-compatibility/2006" xmlns:hp="http://schemas.haansoft.com/office/presentation/8.0" lang="ko-KR" altLang="en-US" sz="1100" b="0" i="0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/>
                      <a:endParaRPr xmlns:mc="http://schemas.openxmlformats.org/markup-compatibility/2006" xmlns:hp="http://schemas.haansoft.com/office/presentation/8.0" lang="en-US" altLang="ko-KR" sz="1100" b="0" i="0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</a:tr>
              <a:tr h="262890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lnSpc>
                          <a:spcPct val="10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xmlns:mc="http://schemas.openxmlformats.org/markup-compatibility/2006" xmlns:hp="http://schemas.haansoft.com/office/presentation/8.0" lang="en-US" altLang="ko-KR" sz="1100" b="0" i="0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hint_lines_06</a:t>
                      </a:r>
                      <a:endParaRPr xmlns:mc="http://schemas.openxmlformats.org/markup-compatibility/2006" xmlns:hp="http://schemas.haansoft.com/office/presentation/8.0" lang="en-US" altLang="ko-KR" sz="1100" b="0" i="0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lnSpc>
                          <a:spcPct val="10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xmlns:mc="http://schemas.openxmlformats.org/markup-compatibility/2006" xmlns:hp="http://schemas.haansoft.com/office/presentation/8.0" lang="ko-KR" altLang="en-US" sz="1100" b="0" i="0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돌기둥</a:t>
                      </a:r>
                      <a:endParaRPr xmlns:mc="http://schemas.openxmlformats.org/markup-compatibility/2006" xmlns:hp="http://schemas.haansoft.com/office/presentation/8.0" lang="ko-KR" altLang="en-US" sz="1100" b="0" i="0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lnSpc>
                          <a:spcPct val="10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xmlns:mc="http://schemas.openxmlformats.org/markup-compatibility/2006" xmlns:hp="http://schemas.haansoft.com/office/presentation/8.0" lang="ko-KR" altLang="en-US" sz="1100" b="0" i="0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돌기둥 퍼즐을 플로우 조건에 따라 풀지 못했을 경우</a:t>
                      </a:r>
                      <a:endParaRPr xmlns:mc="http://schemas.openxmlformats.org/markup-compatibility/2006" xmlns:hp="http://schemas.haansoft.com/office/presentation/8.0" lang="ko-KR" altLang="en-US" sz="1100" b="0" i="0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/>
                      <a:endParaRPr xmlns:mc="http://schemas.openxmlformats.org/markup-compatibility/2006" xmlns:hp="http://schemas.haansoft.com/office/presentation/8.0" lang="ko-KR" altLang="en-US" sz="1100" b="0" i="0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</a:tr>
              <a:tr h="262890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lnSpc>
                          <a:spcPct val="10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xmlns:mc="http://schemas.openxmlformats.org/markup-compatibility/2006" xmlns:hp="http://schemas.haansoft.com/office/presentation/8.0" lang="en-US" altLang="ko-KR" sz="1100" b="0" i="0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hint_lines_07</a:t>
                      </a:r>
                      <a:endParaRPr xmlns:mc="http://schemas.openxmlformats.org/markup-compatibility/2006" xmlns:hp="http://schemas.haansoft.com/office/presentation/8.0" lang="en-US" altLang="ko-KR" sz="1100" b="0" i="0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lnSpc>
                          <a:spcPct val="10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xmlns:mc="http://schemas.openxmlformats.org/markup-compatibility/2006" xmlns:hp="http://schemas.haansoft.com/office/presentation/8.0" lang="ko-KR" altLang="en-US" sz="1100" b="0" i="0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떠다니는 돌</a:t>
                      </a:r>
                      <a:endParaRPr xmlns:mc="http://schemas.openxmlformats.org/markup-compatibility/2006" xmlns:hp="http://schemas.haansoft.com/office/presentation/8.0" lang="ko-KR" altLang="en-US" sz="1100" b="0" i="0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lnSpc>
                          <a:spcPct val="10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xmlns:mc="http://schemas.openxmlformats.org/markup-compatibility/2006" xmlns:hp="http://schemas.haansoft.com/office/presentation/8.0" lang="ko-KR" altLang="en-US" sz="1100" b="0" i="0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떠다니는 돌 퍼즐을 플로우 조건에 따라 풀지 못했을 경우</a:t>
                      </a:r>
                      <a:endParaRPr xmlns:mc="http://schemas.openxmlformats.org/markup-compatibility/2006" xmlns:hp="http://schemas.haansoft.com/office/presentation/8.0" lang="ko-KR" altLang="en-US" sz="1100" b="0" i="0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/>
                      <a:endParaRPr xmlns:mc="http://schemas.openxmlformats.org/markup-compatibility/2006" xmlns:hp="http://schemas.haansoft.com/office/presentation/8.0" lang="ko-KR" altLang="en-US" sz="1100" b="0" i="0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</a:tr>
              <a:tr h="262890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lnSpc>
                          <a:spcPct val="10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xmlns:mc="http://schemas.openxmlformats.org/markup-compatibility/2006" xmlns:hp="http://schemas.haansoft.com/office/presentation/8.0" lang="en-US" altLang="ko-KR" sz="1100" b="0" i="0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hint_lines_08</a:t>
                      </a:r>
                      <a:endParaRPr xmlns:mc="http://schemas.openxmlformats.org/markup-compatibility/2006" xmlns:hp="http://schemas.haansoft.com/office/presentation/8.0" lang="en-US" altLang="ko-KR" sz="1100" b="0" i="0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lnSpc>
                          <a:spcPct val="10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xmlns:mc="http://schemas.openxmlformats.org/markup-compatibility/2006" xmlns:hp="http://schemas.haansoft.com/office/presentation/8.0" lang="ko-KR" altLang="en-US" sz="1100" b="0" i="0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우주 천체 시계</a:t>
                      </a:r>
                      <a:endParaRPr xmlns:mc="http://schemas.openxmlformats.org/markup-compatibility/2006" xmlns:hp="http://schemas.haansoft.com/office/presentation/8.0" lang="ko-KR" altLang="en-US" sz="1100" b="0" i="0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lnSpc>
                          <a:spcPct val="10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xmlns:mc="http://schemas.openxmlformats.org/markup-compatibility/2006" xmlns:hp="http://schemas.haansoft.com/office/presentation/8.0" lang="ko-KR" altLang="en-US" sz="1100" b="0" i="0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천체 시계 퍼즐을 플로우 조건에 따라 풀지 못했을 경우</a:t>
                      </a:r>
                      <a:endParaRPr xmlns:mc="http://schemas.openxmlformats.org/markup-compatibility/2006" xmlns:hp="http://schemas.haansoft.com/office/presentation/8.0" lang="ko-KR" altLang="en-US" sz="1100" b="0" i="0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/>
                      <a:endParaRPr xmlns:mc="http://schemas.openxmlformats.org/markup-compatibility/2006" xmlns:hp="http://schemas.haansoft.com/office/presentation/8.0" lang="ko-KR" altLang="en-US" sz="1100" b="0" i="0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D0CF65F-4B71-4CF4-BC07-7F2A433F34CF}" type="slidenum">
              <a:rPr lang="en-US" altLang="en-US"/>
              <a:pPr lvl="0"/>
              <a:t>13</a:t>
            </a:fld>
            <a:endParaRPr lang="en-US" altLang="en-US"/>
          </a:p>
        </p:txBody>
      </p:sp>
      <p:sp>
        <p:nvSpPr>
          <p:cNvPr id="8" name="직사각형 7"/>
          <p:cNvSpPr/>
          <p:nvPr/>
        </p:nvSpPr>
        <p:spPr>
          <a:xfrm>
            <a:off x="246821" y="240279"/>
            <a:ext cx="441880" cy="457663"/>
          </a:xfrm>
          <a:prstGeom prst="rect">
            <a:avLst/>
          </a:prstGeom>
          <a:solidFill>
            <a:srgbClr val="ffffff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ko-KR" sz="1900">
                <a:solidFill>
                  <a:schemeClr val="dk1"/>
                </a:solidFill>
              </a:rPr>
              <a:t>13</a:t>
            </a:r>
            <a:endParaRPr lang="en-US" altLang="ko-KR" sz="1900">
              <a:solidFill>
                <a:schemeClr val="dk1"/>
              </a:solidFill>
            </a:endParaRPr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>
            <a:spLocks noGrp="1"/>
          </p:cNvSpPr>
          <p:nvPr>
            <p:ph type="title" idx="0"/>
          </p:nvPr>
        </p:nvSpPr>
        <p:spPr>
          <a:xfrm>
            <a:off x="838200" y="365126"/>
            <a:ext cx="7391400" cy="730430"/>
          </a:xfrm>
        </p:spPr>
        <p:txBody>
          <a:bodyPr vert="horz" lIns="91440" tIns="45720" rIns="91440" bIns="45720" anchor="ctr">
            <a:normAutofit lnSpcReduction="0"/>
          </a:bodyPr>
          <a:lstStyle/>
          <a:p>
            <a:pPr lvl="0"/>
            <a:r>
              <a:rPr lang="ko-KR" altLang="en-US"/>
              <a:t>힌트 시스템 구상</a:t>
            </a:r>
            <a:endParaRPr lang="en-US" altLang="ko-KR"/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867231" y="1301970"/>
            <a:ext cx="3947629" cy="2243105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3">
            <a:alphaModFix/>
            <a:lum/>
          </a:blip>
          <a:stretch>
            <a:fillRect/>
          </a:stretch>
        </p:blipFill>
        <p:spPr>
          <a:xfrm>
            <a:off x="860113" y="3643779"/>
            <a:ext cx="3952105" cy="2223431"/>
          </a:xfrm>
          <a:prstGeom prst="rect">
            <a:avLst/>
          </a:prstGeom>
        </p:spPr>
      </p:pic>
      <p:sp>
        <p:nvSpPr>
          <p:cNvPr id="26" name="모서리가 둥근 직사각형 25"/>
          <p:cNvSpPr/>
          <p:nvPr/>
        </p:nvSpPr>
        <p:spPr>
          <a:xfrm>
            <a:off x="2487822" y="1259741"/>
            <a:ext cx="686698" cy="283164"/>
          </a:xfrm>
          <a:prstGeom prst="roundRect">
            <a:avLst>
              <a:gd name="adj" fmla="val 16667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27" name="모서리가 둥근 직사각형 26"/>
          <p:cNvSpPr/>
          <p:nvPr/>
        </p:nvSpPr>
        <p:spPr>
          <a:xfrm>
            <a:off x="2491580" y="3622646"/>
            <a:ext cx="696036" cy="315536"/>
          </a:xfrm>
          <a:prstGeom prst="roundRect">
            <a:avLst>
              <a:gd name="adj" fmla="val 16667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cxnSp>
        <p:nvCxnSpPr>
          <p:cNvPr id="28" name="직선 화살표 연결선 27"/>
          <p:cNvCxnSpPr>
            <a:stCxn id="26" idx="2"/>
            <a:endCxn id="27" idx="0"/>
          </p:cNvCxnSpPr>
          <p:nvPr/>
        </p:nvCxnSpPr>
        <p:spPr>
          <a:xfrm rot="16200000" flipH="1">
            <a:off x="1795516" y="2578563"/>
            <a:ext cx="2079741" cy="8424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4">
            <a:alphaModFix/>
            <a:lum/>
          </a:blip>
          <a:srcRect/>
          <a:stretch>
            <a:fillRect/>
          </a:stretch>
        </p:blipFill>
        <p:spPr>
          <a:xfrm>
            <a:off x="4357965" y="5331588"/>
            <a:ext cx="383084" cy="383084"/>
          </a:xfrm>
          <a:prstGeom prst="rect">
            <a:avLst/>
          </a:prstGeom>
          <a:solidFill>
            <a:schemeClr val="lt1"/>
          </a:solidFill>
          <a:ln w="38100">
            <a:solidFill>
              <a:srgbClr val="ffd700"/>
            </a:solidFill>
          </a:ln>
        </p:spPr>
      </p:pic>
      <p:sp>
        <p:nvSpPr>
          <p:cNvPr id="30" name="모서리가 둥근 직사각형 29"/>
          <p:cNvSpPr/>
          <p:nvPr/>
        </p:nvSpPr>
        <p:spPr>
          <a:xfrm>
            <a:off x="4340446" y="2896337"/>
            <a:ext cx="431389" cy="400999"/>
          </a:xfrm>
          <a:prstGeom prst="roundRect">
            <a:avLst>
              <a:gd name="adj" fmla="val 16667"/>
            </a:avLst>
          </a:prstGeom>
          <a:noFill/>
          <a:ln w="38100">
            <a:solidFill>
              <a:srgbClr val="ffd7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cxnSp>
        <p:nvCxnSpPr>
          <p:cNvPr id="31" name="꺽인 연결선 30"/>
          <p:cNvCxnSpPr>
            <a:stCxn id="30" idx="1"/>
            <a:endCxn id="29" idx="1"/>
          </p:cNvCxnSpPr>
          <p:nvPr/>
        </p:nvCxnSpPr>
        <p:spPr>
          <a:xfrm>
            <a:off x="4340446" y="3096835"/>
            <a:ext cx="17519" cy="2426295"/>
          </a:xfrm>
          <a:prstGeom prst="bentConnector3">
            <a:avLst>
              <a:gd name="adj1" fmla="val -2046706"/>
            </a:avLst>
          </a:prstGeom>
          <a:ln w="38100">
            <a:solidFill>
              <a:srgbClr val="ffd7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5" name="표 34"/>
          <p:cNvGraphicFramePr>
            <a:graphicFrameLocks noGrp="1"/>
          </p:cNvGraphicFramePr>
          <p:nvPr/>
        </p:nvGraphicFramePr>
        <p:xfrm>
          <a:off x="4932336" y="1201374"/>
          <a:ext cx="3100372" cy="5303963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3100372"/>
              </a:tblGrid>
              <a:tr h="356604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/>
                      <a:r>
                        <a:rPr lang="ko-KR" altLang="en-US">
                          <a:solidFill>
                            <a:schemeClr val="dk1"/>
                          </a:solidFill>
                        </a:rPr>
                        <a:t>참고이미지</a:t>
                      </a:r>
                      <a:endParaRPr lang="ko-KR" altLang="en-US">
                        <a:solidFill>
                          <a:schemeClr val="dk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</a:tr>
              <a:tr h="4936298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/>
                      <a:endParaRPr lang="ko-KR" altLang="en-US">
                        <a:solidFill>
                          <a:schemeClr val="dk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pic>
        <p:nvPicPr>
          <p:cNvPr id="36" name="그림 35"/>
          <p:cNvPicPr>
            <a:picLocks noChangeAspect="1"/>
          </p:cNvPicPr>
          <p:nvPr/>
        </p:nvPicPr>
        <p:blipFill rotWithShape="1">
          <a:blip r:embed="rId5">
            <a:alphaModFix/>
            <a:lum/>
          </a:blip>
          <a:stretch>
            <a:fillRect/>
          </a:stretch>
        </p:blipFill>
        <p:spPr>
          <a:xfrm>
            <a:off x="5097579" y="1752381"/>
            <a:ext cx="2710989" cy="1524931"/>
          </a:xfrm>
          <a:prstGeom prst="rect">
            <a:avLst/>
          </a:prstGeom>
        </p:spPr>
      </p:pic>
      <p:sp>
        <p:nvSpPr>
          <p:cNvPr id="37" name="모서리가 둥근 직사각형 36"/>
          <p:cNvSpPr/>
          <p:nvPr/>
        </p:nvSpPr>
        <p:spPr>
          <a:xfrm>
            <a:off x="6584931" y="3014172"/>
            <a:ext cx="401930" cy="283164"/>
          </a:xfrm>
          <a:prstGeom prst="roundRect">
            <a:avLst>
              <a:gd name="adj" fmla="val 16667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39" name="모서리가 둥근 직사각형 38"/>
          <p:cNvSpPr/>
          <p:nvPr/>
        </p:nvSpPr>
        <p:spPr>
          <a:xfrm>
            <a:off x="5556595" y="6127288"/>
            <a:ext cx="539405" cy="283164"/>
          </a:xfrm>
          <a:prstGeom prst="roundRect">
            <a:avLst>
              <a:gd name="adj" fmla="val 16667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graphicFrame>
        <p:nvGraphicFramePr>
          <p:cNvPr id="41" name="표 40"/>
          <p:cNvGraphicFramePr>
            <a:graphicFrameLocks noGrp="1"/>
          </p:cNvGraphicFramePr>
          <p:nvPr/>
        </p:nvGraphicFramePr>
        <p:xfrm>
          <a:off x="8608124" y="1511693"/>
          <a:ext cx="3451060" cy="3834614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706919"/>
                <a:gridCol w="2744141"/>
              </a:tblGrid>
              <a:tr h="431538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/>
                      <a:r>
                        <a:rPr lang="en-US" altLang="ko-KR">
                          <a:solidFill>
                            <a:schemeClr val="dk1"/>
                          </a:solidFill>
                        </a:rPr>
                        <a:t>No</a:t>
                      </a:r>
                      <a:endParaRPr lang="en-US" altLang="ko-KR">
                        <a:solidFill>
                          <a:schemeClr val="dk1"/>
                        </a:solidFill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/>
                      <a:r>
                        <a:rPr lang="ko-KR" altLang="en-US">
                          <a:solidFill>
                            <a:schemeClr val="dk1"/>
                          </a:solidFill>
                        </a:rPr>
                        <a:t>설명</a:t>
                      </a:r>
                      <a:endParaRPr lang="ko-KR" altLang="en-US">
                        <a:solidFill>
                          <a:schemeClr val="dk1"/>
                        </a:solidFill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</a:tr>
              <a:tr h="1701538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/>
                      <a:endParaRPr lang="ko-KR" altLang="en-US">
                        <a:solidFill>
                          <a:schemeClr val="dk1"/>
                        </a:solidFill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/>
                      <a:r>
                        <a:rPr lang="ko-KR" altLang="en-US" sz="1500">
                          <a:solidFill>
                            <a:schemeClr val="dk1"/>
                          </a:solidFill>
                        </a:rPr>
                        <a:t>퍼즐을 풀지 못한 채로 </a:t>
                      </a:r>
                      <a:r>
                        <a:rPr lang="en-US" altLang="ko-KR" sz="1500">
                          <a:solidFill>
                            <a:schemeClr val="dk1"/>
                          </a:solidFill>
                        </a:rPr>
                        <a:t>5</a:t>
                      </a:r>
                      <a:r>
                        <a:rPr lang="ko-KR" altLang="en-US" sz="1500">
                          <a:solidFill>
                            <a:schemeClr val="dk1"/>
                          </a:solidFill>
                        </a:rPr>
                        <a:t>분이 지나면 힌트 버튼을 출력</a:t>
                      </a:r>
                      <a:endParaRPr lang="ko-KR" altLang="en-US" sz="1500">
                        <a:solidFill>
                          <a:schemeClr val="dk1"/>
                        </a:solidFill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</a:tr>
              <a:tr h="1701538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/>
                      <a:endParaRPr lang="ko-KR" altLang="en-US">
                        <a:solidFill>
                          <a:schemeClr val="dk1"/>
                        </a:solidFill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marL="277500" indent="-277500">
                        <a:buAutoNum type="arabicPeriod"/>
                      </a:pPr>
                      <a:r>
                        <a:rPr lang="ko-KR" altLang="en-US" sz="1500">
                          <a:solidFill>
                            <a:schemeClr val="dk1"/>
                          </a:solidFill>
                        </a:rPr>
                        <a:t>힌트 버튼은 오른쪽 아이템</a:t>
                      </a:r>
                      <a:r>
                        <a:rPr lang="en-US" altLang="ko-KR" sz="1500">
                          <a:solidFill>
                            <a:schemeClr val="dk1"/>
                          </a:solidFill>
                        </a:rPr>
                        <a:t>UI</a:t>
                      </a:r>
                      <a:r>
                        <a:rPr lang="ko-KR" altLang="en-US" sz="1500">
                          <a:solidFill>
                            <a:schemeClr val="dk1"/>
                          </a:solidFill>
                        </a:rPr>
                        <a:t> 하단에 호출</a:t>
                      </a:r>
                      <a:endParaRPr lang="ko-KR" altLang="en-US" sz="1500">
                        <a:solidFill>
                          <a:schemeClr val="dk1"/>
                        </a:solidFill>
                      </a:endParaRPr>
                    </a:p>
                    <a:p>
                      <a:pPr marL="277500" indent="-277500">
                        <a:buAutoNum type="arabicPeriod"/>
                      </a:pPr>
                      <a:r>
                        <a:rPr lang="ko-KR" altLang="en-US" sz="1500">
                          <a:solidFill>
                            <a:schemeClr val="dk1"/>
                          </a:solidFill>
                        </a:rPr>
                        <a:t>힌트 버튼 생성시 효과음을 출력</a:t>
                      </a:r>
                      <a:endParaRPr lang="ko-KR" altLang="en-US" sz="1500">
                        <a:solidFill>
                          <a:schemeClr val="dk1"/>
                        </a:solidFill>
                      </a:endParaRPr>
                    </a:p>
                    <a:p>
                      <a:pPr marL="277500" indent="-277500">
                        <a:buAutoNum type="arabicPeriod"/>
                      </a:pPr>
                      <a:r>
                        <a:rPr lang="ko-KR" altLang="en-US" sz="1500">
                          <a:solidFill>
                            <a:schemeClr val="dk1"/>
                          </a:solidFill>
                        </a:rPr>
                        <a:t>일정 시간 후 제거</a:t>
                      </a:r>
                      <a:endParaRPr lang="ko-KR" altLang="en-US" sz="1500">
                        <a:solidFill>
                          <a:schemeClr val="dk1"/>
                        </a:solidFill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pic>
        <p:nvPicPr>
          <p:cNvPr id="44" name="그림 43"/>
          <p:cNvPicPr>
            <a:picLocks noChangeAspect="1"/>
          </p:cNvPicPr>
          <p:nvPr/>
        </p:nvPicPr>
        <p:blipFill rotWithShape="1">
          <a:blip r:embed="rId6">
            <a:alphaModFix/>
            <a:lum/>
          </a:blip>
          <a:srcRect l="9870" t="16890" r="10910" b="23650"/>
          <a:stretch>
            <a:fillRect/>
          </a:stretch>
        </p:blipFill>
        <p:spPr>
          <a:xfrm>
            <a:off x="3297418" y="4283242"/>
            <a:ext cx="624339" cy="504341"/>
          </a:xfrm>
          <a:prstGeom prst="rect">
            <a:avLst/>
          </a:prstGeom>
          <a:solidFill>
            <a:schemeClr val="lt1"/>
          </a:solidFill>
          <a:ln w="38100">
            <a:solidFill>
              <a:srgbClr val="ffd700"/>
            </a:solidFill>
          </a:ln>
        </p:spPr>
      </p:pic>
      <p:sp>
        <p:nvSpPr>
          <p:cNvPr id="45" name="직사각형 44"/>
          <p:cNvSpPr/>
          <p:nvPr/>
        </p:nvSpPr>
        <p:spPr>
          <a:xfrm>
            <a:off x="2525259" y="1758454"/>
            <a:ext cx="274948" cy="284768"/>
          </a:xfrm>
          <a:prstGeom prst="rect">
            <a:avLst/>
          </a:prstGeom>
          <a:solidFill>
            <a:srgbClr val="ffffff"/>
          </a:solidFill>
          <a:ln w="38100">
            <a:solidFill>
              <a:srgbClr val="9d5cbb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ko-KR">
                <a:solidFill>
                  <a:srgbClr val="ff0000"/>
                </a:solidFill>
              </a:rPr>
              <a:t>1</a:t>
            </a:r>
            <a:endParaRPr lang="en-US" altLang="ko-KR">
              <a:solidFill>
                <a:srgbClr val="ff0000"/>
              </a:solidFill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4024087" y="3659298"/>
            <a:ext cx="274948" cy="284768"/>
          </a:xfrm>
          <a:prstGeom prst="rect">
            <a:avLst/>
          </a:prstGeom>
          <a:solidFill>
            <a:srgbClr val="ffffff"/>
          </a:solidFill>
          <a:ln w="38100">
            <a:solidFill>
              <a:srgbClr val="9d5cbb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ko-KR">
                <a:solidFill>
                  <a:srgbClr val="ff0000"/>
                </a:solidFill>
              </a:rPr>
              <a:t>2</a:t>
            </a:r>
            <a:endParaRPr lang="en-US" altLang="ko-KR">
              <a:solidFill>
                <a:srgbClr val="ff0000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8838960" y="2602941"/>
            <a:ext cx="274948" cy="284768"/>
          </a:xfrm>
          <a:prstGeom prst="rect">
            <a:avLst/>
          </a:prstGeom>
          <a:solidFill>
            <a:srgbClr val="ffffff"/>
          </a:solidFill>
          <a:ln w="38100">
            <a:solidFill>
              <a:srgbClr val="9d5cbb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ko-KR">
                <a:solidFill>
                  <a:srgbClr val="ff0000"/>
                </a:solidFill>
              </a:rPr>
              <a:t>1</a:t>
            </a:r>
            <a:endParaRPr lang="en-US" altLang="ko-KR">
              <a:solidFill>
                <a:srgbClr val="ff0000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8846093" y="4396061"/>
            <a:ext cx="274948" cy="284768"/>
          </a:xfrm>
          <a:prstGeom prst="rect">
            <a:avLst/>
          </a:prstGeom>
          <a:solidFill>
            <a:srgbClr val="ffffff"/>
          </a:solidFill>
          <a:ln w="38100">
            <a:solidFill>
              <a:srgbClr val="9d5cbb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ko-KR">
                <a:solidFill>
                  <a:srgbClr val="ff0000"/>
                </a:solidFill>
              </a:rPr>
              <a:t>2</a:t>
            </a:r>
            <a:endParaRPr lang="en-US" altLang="ko-KR">
              <a:solidFill>
                <a:srgbClr val="ff0000"/>
              </a:solidFill>
            </a:endParaRPr>
          </a:p>
        </p:txBody>
      </p:sp>
      <p:pic>
        <p:nvPicPr>
          <p:cNvPr id="49" name="그림 48"/>
          <p:cNvPicPr>
            <a:picLocks noChangeAspect="1"/>
          </p:cNvPicPr>
          <p:nvPr/>
        </p:nvPicPr>
        <p:blipFill rotWithShape="1">
          <a:blip r:embed="rId7">
            <a:alphaModFix/>
            <a:lum/>
          </a:blip>
          <a:stretch>
            <a:fillRect/>
          </a:stretch>
        </p:blipFill>
        <p:spPr>
          <a:xfrm>
            <a:off x="5652250" y="3371850"/>
            <a:ext cx="1700888" cy="3025313"/>
          </a:xfrm>
          <a:prstGeom prst="rect">
            <a:avLst/>
          </a:prstGeom>
        </p:spPr>
      </p:pic>
      <p:sp>
        <p:nvSpPr>
          <p:cNvPr id="51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D0CF65F-4B71-4CF4-BC07-7F2A433F34CF}" type="slidenum">
              <a:rPr lang="en-US" altLang="en-US"/>
              <a:pPr lvl="0"/>
              <a:t>2</a:t>
            </a:fld>
            <a:endParaRPr lang="en-US" altLang="en-US"/>
          </a:p>
        </p:txBody>
      </p:sp>
      <p:sp>
        <p:nvSpPr>
          <p:cNvPr id="52" name="직사각형 51"/>
          <p:cNvSpPr/>
          <p:nvPr/>
        </p:nvSpPr>
        <p:spPr>
          <a:xfrm>
            <a:off x="276280" y="263425"/>
            <a:ext cx="343685" cy="355960"/>
          </a:xfrm>
          <a:prstGeom prst="rect">
            <a:avLst/>
          </a:prstGeom>
          <a:solidFill>
            <a:srgbClr val="ffffff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ko-KR" sz="2400">
                <a:solidFill>
                  <a:schemeClr val="dk1"/>
                </a:solidFill>
              </a:rPr>
              <a:t>2</a:t>
            </a:r>
            <a:endParaRPr lang="en-US" altLang="ko-KR" sz="2400">
              <a:solidFill>
                <a:schemeClr val="dk1"/>
              </a:solidFill>
            </a:endParaRPr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그림 43"/>
          <p:cNvPicPr>
            <a:picLocks noChangeAspect="1"/>
          </p:cNvPicPr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862028" y="1291294"/>
            <a:ext cx="3952105" cy="2223431"/>
          </a:xfrm>
          <a:prstGeom prst="rect">
            <a:avLst/>
          </a:prstGeom>
        </p:spPr>
      </p:pic>
      <p:sp>
        <p:nvSpPr>
          <p:cNvPr id="6" name="제목 1"/>
          <p:cNvSpPr>
            <a:spLocks noGrp="1"/>
          </p:cNvSpPr>
          <p:nvPr>
            <p:ph type="title" idx="0"/>
          </p:nvPr>
        </p:nvSpPr>
        <p:spPr>
          <a:xfrm>
            <a:off x="838200" y="365126"/>
            <a:ext cx="7391400" cy="730430"/>
          </a:xfrm>
        </p:spPr>
        <p:txBody>
          <a:bodyPr vert="horz" lIns="91440" tIns="45720" rIns="91440" bIns="45720" anchor="ctr">
            <a:normAutofit lnSpcReduction="0"/>
          </a:bodyPr>
          <a:lstStyle/>
          <a:p>
            <a:pPr lvl="0"/>
            <a:r>
              <a:rPr lang="ko-KR" altLang="en-US"/>
              <a:t>힌트 시스템 구상</a:t>
            </a:r>
            <a:endParaRPr lang="en-US" altLang="ko-KR"/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3">
            <a:alphaModFix/>
            <a:lum/>
          </a:blip>
          <a:stretch>
            <a:fillRect/>
          </a:stretch>
        </p:blipFill>
        <p:spPr>
          <a:xfrm>
            <a:off x="860113" y="3643779"/>
            <a:ext cx="3952105" cy="2223431"/>
          </a:xfrm>
          <a:prstGeom prst="rect">
            <a:avLst/>
          </a:prstGeom>
        </p:spPr>
      </p:pic>
      <p:sp>
        <p:nvSpPr>
          <p:cNvPr id="26" name="모서리가 둥근 직사각형 25"/>
          <p:cNvSpPr/>
          <p:nvPr/>
        </p:nvSpPr>
        <p:spPr>
          <a:xfrm>
            <a:off x="3272990" y="1877579"/>
            <a:ext cx="789671" cy="476238"/>
          </a:xfrm>
          <a:prstGeom prst="roundRect">
            <a:avLst>
              <a:gd name="adj" fmla="val 16667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cxnSp>
        <p:nvCxnSpPr>
          <p:cNvPr id="28" name="직선 화살표 연결선 27"/>
          <p:cNvCxnSpPr>
            <a:stCxn id="26" idx="2"/>
            <a:endCxn id="45" idx="0"/>
          </p:cNvCxnSpPr>
          <p:nvPr/>
        </p:nvCxnSpPr>
        <p:spPr>
          <a:xfrm rot="16200000" flipH="1">
            <a:off x="2753935" y="3267708"/>
            <a:ext cx="1830212" cy="2429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4">
            <a:alphaModFix/>
            <a:lum/>
          </a:blip>
          <a:srcRect/>
          <a:stretch>
            <a:fillRect/>
          </a:stretch>
        </p:blipFill>
        <p:spPr>
          <a:xfrm>
            <a:off x="4360797" y="2979241"/>
            <a:ext cx="383084" cy="383084"/>
          </a:xfrm>
          <a:prstGeom prst="rect">
            <a:avLst/>
          </a:prstGeom>
          <a:solidFill>
            <a:schemeClr val="lt1"/>
          </a:solidFill>
          <a:ln w="38100">
            <a:noFill/>
          </a:ln>
        </p:spPr>
      </p:pic>
      <p:graphicFrame>
        <p:nvGraphicFramePr>
          <p:cNvPr id="41" name="표 40"/>
          <p:cNvGraphicFramePr>
            <a:graphicFrameLocks noGrp="1"/>
          </p:cNvGraphicFramePr>
          <p:nvPr/>
        </p:nvGraphicFramePr>
        <p:xfrm>
          <a:off x="8588486" y="645009"/>
          <a:ext cx="3451060" cy="5567981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706919"/>
                <a:gridCol w="2744141"/>
              </a:tblGrid>
              <a:tr h="334238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/>
                      <a:r>
                        <a:rPr lang="en-US" altLang="ko-KR">
                          <a:solidFill>
                            <a:schemeClr val="dk1"/>
                          </a:solidFill>
                        </a:rPr>
                        <a:t>No</a:t>
                      </a:r>
                      <a:endParaRPr lang="en-US" altLang="ko-KR">
                        <a:solidFill>
                          <a:schemeClr val="dk1"/>
                        </a:solidFill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/>
                      <a:r>
                        <a:rPr lang="ko-KR" altLang="en-US">
                          <a:solidFill>
                            <a:schemeClr val="dk1"/>
                          </a:solidFill>
                        </a:rPr>
                        <a:t>설명</a:t>
                      </a:r>
                      <a:endParaRPr lang="ko-KR" altLang="en-US">
                        <a:solidFill>
                          <a:schemeClr val="dk1"/>
                        </a:solidFill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</a:tr>
              <a:tr h="1300079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/>
                      <a:endParaRPr lang="ko-KR" altLang="en-US">
                        <a:solidFill>
                          <a:schemeClr val="dk1"/>
                        </a:solidFill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/>
                      <a:r>
                        <a:rPr lang="ko-KR" altLang="en-US" sz="1500">
                          <a:solidFill>
                            <a:schemeClr val="dk1"/>
                          </a:solidFill>
                        </a:rPr>
                        <a:t>힌트 버튼 클릭 시 힌트 버튼을 비활성화</a:t>
                      </a:r>
                      <a:endParaRPr lang="ko-KR" altLang="en-US" sz="1500">
                        <a:solidFill>
                          <a:schemeClr val="dk1"/>
                        </a:solidFill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</a:tr>
              <a:tr h="1300079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/>
                      <a:endParaRPr lang="ko-KR" altLang="en-US">
                        <a:solidFill>
                          <a:schemeClr val="dk1"/>
                        </a:solidFill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marL="277500" indent="-277500">
                        <a:buAutoNum type="arabicPeriod"/>
                      </a:pPr>
                      <a:r>
                        <a:rPr lang="ko-KR" altLang="en-US" sz="1500">
                          <a:solidFill>
                            <a:schemeClr val="dk1"/>
                          </a:solidFill>
                        </a:rPr>
                        <a:t>힌트 버튼 클릭 시 힌트 사용 효과음을 출력</a:t>
                      </a:r>
                      <a:endParaRPr lang="ko-KR" altLang="en-US" sz="1500">
                        <a:solidFill>
                          <a:schemeClr val="dk1"/>
                        </a:solidFill>
                      </a:endParaRPr>
                    </a:p>
                    <a:p>
                      <a:pPr marL="277500" indent="-277500">
                        <a:buAutoNum type="arabicPeriod"/>
                      </a:pPr>
                      <a:r>
                        <a:rPr lang="ko-KR" altLang="en-US" sz="1500">
                          <a:solidFill>
                            <a:schemeClr val="dk1"/>
                          </a:solidFill>
                        </a:rPr>
                        <a:t>일정 시간 유지 후 제거</a:t>
                      </a:r>
                      <a:endParaRPr lang="ko-KR" altLang="en-US" sz="1500">
                        <a:solidFill>
                          <a:schemeClr val="dk1"/>
                        </a:solidFill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</a:tr>
              <a:tr h="1300079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/>
                      <a:endParaRPr lang="ko-KR" altLang="en-US">
                        <a:solidFill>
                          <a:schemeClr val="dk1"/>
                        </a:solidFill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marL="277500" indent="-277500">
                        <a:buAutoNum type="arabicPeriod"/>
                      </a:pPr>
                      <a:r>
                        <a:rPr lang="ko-KR" altLang="en-US" sz="1500">
                          <a:solidFill>
                            <a:schemeClr val="dk1"/>
                          </a:solidFill>
                        </a:rPr>
                        <a:t>힌트 버튼 클릭 시 해당 퍼즐 아이템 오브젝트 위치값에서 발광 효과를 출력</a:t>
                      </a:r>
                      <a:endParaRPr lang="ko-KR" altLang="en-US" sz="1500">
                        <a:solidFill>
                          <a:schemeClr val="dk1"/>
                        </a:solidFill>
                      </a:endParaRPr>
                    </a:p>
                    <a:p>
                      <a:pPr marL="277500" indent="-277500">
                        <a:buAutoNum type="arabicPeriod"/>
                      </a:pPr>
                      <a:r>
                        <a:rPr lang="ko-KR" altLang="en-US" sz="1500">
                          <a:solidFill>
                            <a:schemeClr val="dk1"/>
                          </a:solidFill>
                        </a:rPr>
                        <a:t>일정 시간 유지 후 제거</a:t>
                      </a:r>
                      <a:endParaRPr lang="ko-KR" altLang="en-US" sz="1500">
                        <a:solidFill>
                          <a:schemeClr val="dk1"/>
                        </a:solidFill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</a:tr>
              <a:tr h="1300079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/>
                      <a:endParaRPr lang="ko-KR" altLang="en-US">
                        <a:solidFill>
                          <a:schemeClr val="dk1"/>
                        </a:solidFill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marL="277500" indent="-277500">
                        <a:buAutoNum type="arabicPeriod"/>
                      </a:pPr>
                      <a:r>
                        <a:rPr lang="ko-KR" altLang="en-US" sz="1500">
                          <a:solidFill>
                            <a:schemeClr val="dk1"/>
                          </a:solidFill>
                        </a:rPr>
                        <a:t>힌트 버튼 클릭 시 해당 퍼즐 아이템 오브젝트의 방향으로 화살표를 출력</a:t>
                      </a:r>
                      <a:endParaRPr lang="ko-KR" altLang="en-US" sz="1500">
                        <a:solidFill>
                          <a:schemeClr val="dk1"/>
                        </a:solidFill>
                      </a:endParaRPr>
                    </a:p>
                    <a:p>
                      <a:pPr marL="277500" indent="-277500">
                        <a:buAutoNum type="arabicPeriod"/>
                      </a:pPr>
                      <a:r>
                        <a:rPr lang="ko-KR" altLang="en-US" sz="1500">
                          <a:solidFill>
                            <a:schemeClr val="dk1"/>
                          </a:solidFill>
                        </a:rPr>
                        <a:t>일정 시간 유지 후 제거</a:t>
                      </a:r>
                      <a:endParaRPr lang="ko-KR" altLang="en-US" sz="1500">
                        <a:solidFill>
                          <a:schemeClr val="dk1"/>
                        </a:solidFill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45" name="모서리가 둥근 직사각형 44"/>
          <p:cNvSpPr/>
          <p:nvPr/>
        </p:nvSpPr>
        <p:spPr>
          <a:xfrm>
            <a:off x="3275420" y="4184029"/>
            <a:ext cx="789671" cy="476238"/>
          </a:xfrm>
          <a:prstGeom prst="roundRect">
            <a:avLst>
              <a:gd name="adj" fmla="val 16667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pic>
        <p:nvPicPr>
          <p:cNvPr id="46" name="그림 45"/>
          <p:cNvPicPr>
            <a:picLocks noChangeAspect="1"/>
          </p:cNvPicPr>
          <p:nvPr/>
        </p:nvPicPr>
        <p:blipFill rotWithShape="1">
          <a:blip r:embed="rId5">
            <a:alphaModFix/>
            <a:lum/>
          </a:blip>
          <a:srcRect l="9870" t="16890" r="10910" b="23650"/>
          <a:stretch>
            <a:fillRect/>
          </a:stretch>
        </p:blipFill>
        <p:spPr>
          <a:xfrm>
            <a:off x="6096000" y="3101472"/>
            <a:ext cx="810912" cy="655054"/>
          </a:xfrm>
          <a:prstGeom prst="rect">
            <a:avLst/>
          </a:prstGeom>
          <a:ln w="38100">
            <a:solidFill>
              <a:srgbClr val="ffd700"/>
            </a:solidFill>
          </a:ln>
        </p:spPr>
      </p:pic>
      <p:cxnSp>
        <p:nvCxnSpPr>
          <p:cNvPr id="48" name="꺽인 연결선 47"/>
          <p:cNvCxnSpPr>
            <a:stCxn id="50" idx="3"/>
            <a:endCxn id="58" idx="3"/>
          </p:cNvCxnSpPr>
          <p:nvPr/>
        </p:nvCxnSpPr>
        <p:spPr>
          <a:xfrm flipH="1">
            <a:off x="4767080" y="3291526"/>
            <a:ext cx="130931" cy="2230680"/>
          </a:xfrm>
          <a:prstGeom prst="bentConnector3">
            <a:avLst>
              <a:gd name="adj1" fmla="val -294058"/>
            </a:avLst>
          </a:prstGeom>
          <a:ln w="38100">
            <a:solidFill>
              <a:srgbClr val="ffd7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그림 48"/>
          <p:cNvPicPr>
            <a:picLocks noChangeAspect="1"/>
          </p:cNvPicPr>
          <p:nvPr/>
        </p:nvPicPr>
        <p:blipFill rotWithShape="1">
          <a:blip r:embed="rId6">
            <a:alphaModFix/>
            <a:lum/>
          </a:blip>
          <a:srcRect l="26900" t="14430" r="25730" b="19500"/>
          <a:stretch>
            <a:fillRect/>
          </a:stretch>
        </p:blipFill>
        <p:spPr>
          <a:xfrm>
            <a:off x="4400537" y="2991108"/>
            <a:ext cx="472885" cy="659753"/>
          </a:xfrm>
          <a:prstGeom prst="rect">
            <a:avLst/>
          </a:prstGeom>
          <a:ln>
            <a:noFill/>
          </a:ln>
        </p:spPr>
      </p:pic>
      <p:sp>
        <p:nvSpPr>
          <p:cNvPr id="50" name="모서리가 둥근 직사각형 49"/>
          <p:cNvSpPr/>
          <p:nvPr/>
        </p:nvSpPr>
        <p:spPr>
          <a:xfrm>
            <a:off x="4230278" y="2888922"/>
            <a:ext cx="667732" cy="805206"/>
          </a:xfrm>
          <a:prstGeom prst="roundRect">
            <a:avLst>
              <a:gd name="adj" fmla="val 16667"/>
            </a:avLst>
          </a:prstGeom>
          <a:noFill/>
          <a:ln w="38100">
            <a:solidFill>
              <a:srgbClr val="ffd7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/>
            <a:endParaRPr lang="ko-KR" altLang="en-US"/>
          </a:p>
        </p:txBody>
      </p:sp>
      <p:pic>
        <p:nvPicPr>
          <p:cNvPr id="51" name="그림 50"/>
          <p:cNvPicPr>
            <a:picLocks noChangeAspect="1"/>
          </p:cNvPicPr>
          <p:nvPr/>
        </p:nvPicPr>
        <p:blipFill rotWithShape="1">
          <a:blip r:embed="rId7">
            <a:alphaModFix/>
            <a:lum/>
          </a:blip>
          <a:stretch>
            <a:fillRect/>
          </a:stretch>
        </p:blipFill>
        <p:spPr>
          <a:xfrm>
            <a:off x="3428214" y="4104098"/>
            <a:ext cx="563976" cy="751198"/>
          </a:xfrm>
          <a:prstGeom prst="rect">
            <a:avLst/>
          </a:prstGeom>
        </p:spPr>
      </p:pic>
      <p:pic>
        <p:nvPicPr>
          <p:cNvPr id="53" name="그림 52"/>
          <p:cNvPicPr>
            <a:picLocks noChangeAspect="1"/>
          </p:cNvPicPr>
          <p:nvPr/>
        </p:nvPicPr>
        <p:blipFill rotWithShape="1">
          <a:blip r:embed="rId8">
            <a:alphaModFix/>
            <a:lum/>
          </a:blip>
          <a:stretch>
            <a:fillRect/>
          </a:stretch>
        </p:blipFill>
        <p:spPr>
          <a:xfrm rot="19491276">
            <a:off x="2783960" y="5262424"/>
            <a:ext cx="516294" cy="516294"/>
          </a:xfrm>
          <a:prstGeom prst="rect">
            <a:avLst/>
          </a:prstGeom>
        </p:spPr>
      </p:pic>
      <p:sp>
        <p:nvSpPr>
          <p:cNvPr id="54" name="모서리가 둥근 직사각형 53"/>
          <p:cNvSpPr/>
          <p:nvPr/>
        </p:nvSpPr>
        <p:spPr>
          <a:xfrm>
            <a:off x="2601982" y="2952762"/>
            <a:ext cx="789671" cy="476238"/>
          </a:xfrm>
          <a:prstGeom prst="roundRect">
            <a:avLst>
              <a:gd name="adj" fmla="val 16667"/>
            </a:avLst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55" name="모서리가 둥근 직사각형 54"/>
          <p:cNvSpPr/>
          <p:nvPr/>
        </p:nvSpPr>
        <p:spPr>
          <a:xfrm>
            <a:off x="2618346" y="5276728"/>
            <a:ext cx="789671" cy="476238"/>
          </a:xfrm>
          <a:prstGeom prst="roundRect">
            <a:avLst>
              <a:gd name="adj" fmla="val 16667"/>
            </a:avLst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cxnSp>
        <p:nvCxnSpPr>
          <p:cNvPr id="56" name="꺽인 연결선 55"/>
          <p:cNvCxnSpPr>
            <a:stCxn id="54" idx="1"/>
            <a:endCxn id="55" idx="1"/>
          </p:cNvCxnSpPr>
          <p:nvPr/>
        </p:nvCxnSpPr>
        <p:spPr>
          <a:xfrm>
            <a:off x="2601985" y="3190877"/>
            <a:ext cx="16360" cy="2323970"/>
          </a:xfrm>
          <a:prstGeom prst="bentConnector3">
            <a:avLst>
              <a:gd name="adj1" fmla="val -2341498"/>
            </a:avLst>
          </a:prstGeom>
          <a:ln w="3810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모서리가 둥근 직사각형 57"/>
          <p:cNvSpPr/>
          <p:nvPr/>
        </p:nvSpPr>
        <p:spPr>
          <a:xfrm>
            <a:off x="4207363" y="5232528"/>
            <a:ext cx="559717" cy="579356"/>
          </a:xfrm>
          <a:prstGeom prst="roundRect">
            <a:avLst>
              <a:gd name="adj" fmla="val 16667"/>
            </a:avLst>
          </a:prstGeom>
          <a:noFill/>
          <a:ln w="38100">
            <a:solidFill>
              <a:srgbClr val="ffd7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/>
            <a:endParaRPr lang="ko-KR" altLang="en-US"/>
          </a:p>
        </p:txBody>
      </p:sp>
      <p:cxnSp>
        <p:nvCxnSpPr>
          <p:cNvPr id="59" name="꺽인 연결선 58"/>
          <p:cNvCxnSpPr>
            <a:stCxn id="58" idx="2"/>
            <a:endCxn id="46" idx="2"/>
          </p:cNvCxnSpPr>
          <p:nvPr/>
        </p:nvCxnSpPr>
        <p:spPr>
          <a:xfrm rot="5400000" flipH="1" flipV="1">
            <a:off x="4466660" y="3777088"/>
            <a:ext cx="2055357" cy="2014234"/>
          </a:xfrm>
          <a:prstGeom prst="bentConnector3">
            <a:avLst>
              <a:gd name="adj1" fmla="val -6833"/>
            </a:avLst>
          </a:prstGeom>
          <a:ln w="38100">
            <a:solidFill>
              <a:srgbClr val="ffd7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직사각형 60"/>
          <p:cNvSpPr txBox="1"/>
          <p:nvPr/>
        </p:nvSpPr>
        <p:spPr>
          <a:xfrm>
            <a:off x="6016265" y="2820184"/>
            <a:ext cx="980800" cy="264894"/>
          </a:xfrm>
          <a:prstGeom prst="rect">
            <a:avLst/>
          </a:prstGeom>
        </p:spPr>
        <p:txBody>
          <a:bodyPr wrap="none">
            <a:spAutoFit/>
          </a:bodyPr>
          <a:p>
            <a:pPr/>
            <a:r>
              <a:rPr lang="ko-KR" altLang="en-US" sz="1200"/>
              <a:t>효과음 출력</a:t>
            </a:r>
            <a:endParaRPr lang="ko-KR" altLang="en-US" sz="1200"/>
          </a:p>
        </p:txBody>
      </p:sp>
      <p:sp>
        <p:nvSpPr>
          <p:cNvPr id="66" name="직사각형 65"/>
          <p:cNvSpPr/>
          <p:nvPr/>
        </p:nvSpPr>
        <p:spPr>
          <a:xfrm>
            <a:off x="8829140" y="1522786"/>
            <a:ext cx="274948" cy="284768"/>
          </a:xfrm>
          <a:prstGeom prst="rect">
            <a:avLst/>
          </a:prstGeom>
          <a:solidFill>
            <a:srgbClr val="ffffff"/>
          </a:solidFill>
          <a:ln w="38100">
            <a:solidFill>
              <a:srgbClr val="9d5cbb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ko-KR">
                <a:solidFill>
                  <a:srgbClr val="ff0000"/>
                </a:solidFill>
              </a:rPr>
              <a:t>1</a:t>
            </a:r>
            <a:endParaRPr lang="en-US" altLang="ko-KR">
              <a:solidFill>
                <a:srgbClr val="ff0000"/>
              </a:solidFill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8816635" y="2775829"/>
            <a:ext cx="274948" cy="284768"/>
          </a:xfrm>
          <a:prstGeom prst="rect">
            <a:avLst/>
          </a:prstGeom>
          <a:solidFill>
            <a:srgbClr val="ffffff"/>
          </a:solidFill>
          <a:ln w="38100">
            <a:solidFill>
              <a:srgbClr val="9d5cbb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ko-KR">
                <a:solidFill>
                  <a:srgbClr val="ff0000"/>
                </a:solidFill>
              </a:rPr>
              <a:t>2</a:t>
            </a:r>
            <a:endParaRPr lang="en-US" altLang="ko-KR">
              <a:solidFill>
                <a:srgbClr val="ff0000"/>
              </a:solidFill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8811606" y="4126219"/>
            <a:ext cx="274948" cy="284768"/>
          </a:xfrm>
          <a:prstGeom prst="rect">
            <a:avLst/>
          </a:prstGeom>
          <a:solidFill>
            <a:srgbClr val="ffffff"/>
          </a:solidFill>
          <a:ln w="38100">
            <a:solidFill>
              <a:srgbClr val="9d5cbb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ko-KR">
                <a:solidFill>
                  <a:srgbClr val="ff0000"/>
                </a:solidFill>
              </a:rPr>
              <a:t>3</a:t>
            </a:r>
            <a:endParaRPr lang="en-US" altLang="ko-KR">
              <a:solidFill>
                <a:srgbClr val="ff0000"/>
              </a:solidFill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8817856" y="5442015"/>
            <a:ext cx="274948" cy="284768"/>
          </a:xfrm>
          <a:prstGeom prst="rect">
            <a:avLst/>
          </a:prstGeom>
          <a:solidFill>
            <a:srgbClr val="ffffff"/>
          </a:solidFill>
          <a:ln w="38100">
            <a:solidFill>
              <a:srgbClr val="9d5cbb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ko-KR">
                <a:solidFill>
                  <a:srgbClr val="ff0000"/>
                </a:solidFill>
              </a:rPr>
              <a:t>4</a:t>
            </a:r>
            <a:endParaRPr lang="en-US" altLang="ko-KR">
              <a:solidFill>
                <a:srgbClr val="ff0000"/>
              </a:solidFill>
            </a:endParaRPr>
          </a:p>
        </p:txBody>
      </p:sp>
      <p:sp>
        <p:nvSpPr>
          <p:cNvPr id="70" name="직사각형 69"/>
          <p:cNvSpPr/>
          <p:nvPr/>
        </p:nvSpPr>
        <p:spPr>
          <a:xfrm>
            <a:off x="4965622" y="4080985"/>
            <a:ext cx="274948" cy="284768"/>
          </a:xfrm>
          <a:prstGeom prst="rect">
            <a:avLst/>
          </a:prstGeom>
          <a:solidFill>
            <a:srgbClr val="ffffff"/>
          </a:solidFill>
          <a:ln w="38100">
            <a:solidFill>
              <a:srgbClr val="9d5cbb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ko-KR">
                <a:solidFill>
                  <a:srgbClr val="ff0000"/>
                </a:solidFill>
              </a:rPr>
              <a:t>1</a:t>
            </a:r>
            <a:endParaRPr lang="en-US" altLang="ko-KR">
              <a:solidFill>
                <a:srgbClr val="ff0000"/>
              </a:solidFill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6181725" y="5619386"/>
            <a:ext cx="274948" cy="284768"/>
          </a:xfrm>
          <a:prstGeom prst="rect">
            <a:avLst/>
          </a:prstGeom>
          <a:solidFill>
            <a:srgbClr val="ffffff"/>
          </a:solidFill>
          <a:ln w="38100">
            <a:solidFill>
              <a:srgbClr val="9d5cbb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ko-KR">
                <a:solidFill>
                  <a:srgbClr val="ff0000"/>
                </a:solidFill>
              </a:rPr>
              <a:t>2</a:t>
            </a:r>
            <a:endParaRPr lang="en-US" altLang="ko-KR">
              <a:solidFill>
                <a:srgbClr val="ff0000"/>
              </a:solidFill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3357611" y="2393258"/>
            <a:ext cx="274948" cy="284768"/>
          </a:xfrm>
          <a:prstGeom prst="rect">
            <a:avLst/>
          </a:prstGeom>
          <a:solidFill>
            <a:srgbClr val="ffffff"/>
          </a:solidFill>
          <a:ln w="38100">
            <a:solidFill>
              <a:srgbClr val="9d5cbb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ko-KR">
                <a:solidFill>
                  <a:srgbClr val="ff0000"/>
                </a:solidFill>
              </a:rPr>
              <a:t>3</a:t>
            </a:r>
            <a:endParaRPr lang="en-US" altLang="ko-KR">
              <a:solidFill>
                <a:srgbClr val="ff0000"/>
              </a:solidFill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2252774" y="4150936"/>
            <a:ext cx="274948" cy="284768"/>
          </a:xfrm>
          <a:prstGeom prst="rect">
            <a:avLst/>
          </a:prstGeom>
          <a:solidFill>
            <a:srgbClr val="ffffff"/>
          </a:solidFill>
          <a:ln w="38100">
            <a:solidFill>
              <a:srgbClr val="9d5cbb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ko-KR">
                <a:solidFill>
                  <a:srgbClr val="ff0000"/>
                </a:solidFill>
              </a:rPr>
              <a:t>4</a:t>
            </a:r>
            <a:endParaRPr lang="en-US" altLang="ko-KR">
              <a:solidFill>
                <a:srgbClr val="ff0000"/>
              </a:solidFill>
            </a:endParaRPr>
          </a:p>
        </p:txBody>
      </p:sp>
      <p:sp>
        <p:nvSpPr>
          <p:cNvPr id="7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D0CF65F-4B71-4CF4-BC07-7F2A433F34CF}" type="slidenum">
              <a:rPr lang="en-US" altLang="en-US"/>
              <a:pPr lvl="0"/>
              <a:t>3</a:t>
            </a:fld>
            <a:endParaRPr lang="en-US" altLang="en-US"/>
          </a:p>
        </p:txBody>
      </p:sp>
      <p:sp>
        <p:nvSpPr>
          <p:cNvPr id="76" name="직사각형 75"/>
          <p:cNvSpPr/>
          <p:nvPr/>
        </p:nvSpPr>
        <p:spPr>
          <a:xfrm>
            <a:off x="276280" y="263425"/>
            <a:ext cx="343685" cy="355960"/>
          </a:xfrm>
          <a:prstGeom prst="rect">
            <a:avLst/>
          </a:prstGeom>
          <a:solidFill>
            <a:srgbClr val="ffffff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ko-KR" sz="2400">
                <a:solidFill>
                  <a:schemeClr val="dk1"/>
                </a:solidFill>
              </a:rPr>
              <a:t>3</a:t>
            </a:r>
            <a:endParaRPr lang="en-US" altLang="ko-KR" sz="2400">
              <a:solidFill>
                <a:schemeClr val="dk1"/>
              </a:solidFill>
            </a:endParaRPr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5" name="꺽인 연결선 94"/>
          <p:cNvCxnSpPr>
            <a:stCxn id="94" idx="3"/>
            <a:endCxn id="12" idx="0"/>
          </p:cNvCxnSpPr>
          <p:nvPr/>
        </p:nvCxnSpPr>
        <p:spPr>
          <a:xfrm flipH="1" flipV="1">
            <a:off x="951517" y="1998285"/>
            <a:ext cx="2634630" cy="2377168"/>
          </a:xfrm>
          <a:prstGeom prst="bentConnector4">
            <a:avLst>
              <a:gd name="adj1" fmla="val -176304"/>
              <a:gd name="adj2" fmla="val 105806"/>
            </a:avLst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직사각형 61"/>
          <p:cNvSpPr/>
          <p:nvPr/>
        </p:nvSpPr>
        <p:spPr>
          <a:xfrm>
            <a:off x="194428" y="6149614"/>
            <a:ext cx="2052293" cy="68933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/>
            <a:endParaRPr lang="ko-KR" altLang="en-US"/>
          </a:p>
        </p:txBody>
      </p:sp>
      <p:cxnSp>
        <p:nvCxnSpPr>
          <p:cNvPr id="53" name="꺽인 연결선 52"/>
          <p:cNvCxnSpPr>
            <a:stCxn id="33" idx="2"/>
            <a:endCxn id="12" idx="0"/>
          </p:cNvCxnSpPr>
          <p:nvPr/>
        </p:nvCxnSpPr>
        <p:spPr>
          <a:xfrm rot="5400000" flipH="1">
            <a:off x="1326927" y="1622875"/>
            <a:ext cx="4514284" cy="5265104"/>
          </a:xfrm>
          <a:prstGeom prst="bentConnector5">
            <a:avLst>
              <a:gd name="adj1" fmla="val -2993"/>
              <a:gd name="adj2" fmla="val -38066"/>
              <a:gd name="adj3" fmla="val 102990"/>
            </a:avLst>
          </a:prstGeom>
          <a:ln w="12700"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꺽인 연결선 49"/>
          <p:cNvCxnSpPr>
            <a:stCxn id="48" idx="2"/>
            <a:endCxn id="12" idx="0"/>
          </p:cNvCxnSpPr>
          <p:nvPr/>
        </p:nvCxnSpPr>
        <p:spPr>
          <a:xfrm rot="5400000" flipH="1">
            <a:off x="-703872" y="3653674"/>
            <a:ext cx="3318235" cy="7456"/>
          </a:xfrm>
          <a:prstGeom prst="bentConnector5">
            <a:avLst>
              <a:gd name="adj1" fmla="val -40369"/>
              <a:gd name="adj2" fmla="val -97339408"/>
              <a:gd name="adj3" fmla="val 104270"/>
            </a:avLst>
          </a:prstGeom>
          <a:ln w="12700"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꺽인 연결선 44"/>
          <p:cNvCxnSpPr>
            <a:stCxn id="42" idx="2"/>
            <a:endCxn id="12" idx="0"/>
          </p:cNvCxnSpPr>
          <p:nvPr/>
        </p:nvCxnSpPr>
        <p:spPr>
          <a:xfrm rot="5400000" flipH="1">
            <a:off x="1984323" y="965478"/>
            <a:ext cx="1430715" cy="3496328"/>
          </a:xfrm>
          <a:prstGeom prst="bentConnector5">
            <a:avLst>
              <a:gd name="adj1" fmla="val -65713"/>
              <a:gd name="adj2" fmla="val -107955"/>
              <a:gd name="adj3" fmla="val 109390"/>
            </a:avLst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/>
            <a:r>
              <a:rPr lang="ko-KR" altLang="en-US"/>
              <a:t>힌트 시스템 전체 플로우</a:t>
            </a:r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414190" y="1256012"/>
            <a:ext cx="1055472" cy="424763"/>
          </a:xfrm>
          <a:prstGeom prst="roundRect">
            <a:avLst>
              <a:gd name="adj" fmla="val 50000"/>
            </a:avLst>
          </a:prstGeom>
          <a:solidFill>
            <a:srgbClr val="ff0000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/>
            <a:r>
              <a:rPr lang="ko-KR" altLang="en-US" b="1"/>
              <a:t>시작</a:t>
            </a:r>
            <a:endParaRPr lang="ko-KR" altLang="en-US" b="1"/>
          </a:p>
        </p:txBody>
      </p:sp>
      <p:sp>
        <p:nvSpPr>
          <p:cNvPr id="12" name="다이아몬드 11"/>
          <p:cNvSpPr/>
          <p:nvPr/>
        </p:nvSpPr>
        <p:spPr>
          <a:xfrm>
            <a:off x="131582" y="1998285"/>
            <a:ext cx="1639870" cy="638273"/>
          </a:xfrm>
          <a:prstGeom prst="diamond">
            <a:avLst/>
          </a:prstGeom>
          <a:solidFill>
            <a:srgbClr val="ffd700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/>
            <a:r>
              <a:rPr lang="ko-KR" altLang="en-US" sz="900" b="1">
                <a:solidFill>
                  <a:schemeClr val="dk1"/>
                </a:solidFill>
              </a:rPr>
              <a:t>현재 퍼즐단계를 클리어하였는가</a:t>
            </a:r>
            <a:r>
              <a:rPr lang="en-US" altLang="ko-KR" sz="900" b="1">
                <a:solidFill>
                  <a:schemeClr val="dk1"/>
                </a:solidFill>
              </a:rPr>
              <a:t>?</a:t>
            </a:r>
            <a:endParaRPr lang="en-US" altLang="ko-KR" sz="900" b="1">
              <a:solidFill>
                <a:schemeClr val="dk1"/>
              </a:solidFill>
            </a:endParaRPr>
          </a:p>
        </p:txBody>
      </p:sp>
      <p:sp>
        <p:nvSpPr>
          <p:cNvPr id="13" name="다이아몬드 12"/>
          <p:cNvSpPr/>
          <p:nvPr/>
        </p:nvSpPr>
        <p:spPr>
          <a:xfrm>
            <a:off x="6147686" y="2013765"/>
            <a:ext cx="1905000" cy="598995"/>
          </a:xfrm>
          <a:prstGeom prst="diamond">
            <a:avLst/>
          </a:prstGeom>
          <a:solidFill>
            <a:srgbClr val="ffd700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/>
            <a:r>
              <a:rPr lang="ko-KR" altLang="en-US" sz="900" b="1">
                <a:solidFill>
                  <a:schemeClr val="dk1"/>
                </a:solidFill>
              </a:rPr>
              <a:t>현재 퍼즐에서 </a:t>
            </a:r>
            <a:r>
              <a:rPr lang="en-US" altLang="ko-KR" sz="900" b="1">
                <a:solidFill>
                  <a:schemeClr val="dk1"/>
                </a:solidFill>
              </a:rPr>
              <a:t>5</a:t>
            </a:r>
            <a:r>
              <a:rPr lang="ko-KR" altLang="en-US" sz="900" b="1">
                <a:solidFill>
                  <a:schemeClr val="dk1"/>
                </a:solidFill>
              </a:rPr>
              <a:t>분 이상 머물렀는가</a:t>
            </a:r>
            <a:r>
              <a:rPr lang="en-US" altLang="ko-KR" sz="900" b="1">
                <a:solidFill>
                  <a:schemeClr val="dk1"/>
                </a:solidFill>
              </a:rPr>
              <a:t>?</a:t>
            </a:r>
            <a:endParaRPr lang="en-US" altLang="ko-KR" sz="900" b="1">
              <a:solidFill>
                <a:schemeClr val="dk1"/>
              </a:solidFill>
            </a:endParaRPr>
          </a:p>
        </p:txBody>
      </p:sp>
      <p:cxnSp>
        <p:nvCxnSpPr>
          <p:cNvPr id="14" name="직선 화살표 연결선 13"/>
          <p:cNvCxnSpPr>
            <a:stCxn id="12" idx="3"/>
            <a:endCxn id="40" idx="1"/>
          </p:cNvCxnSpPr>
          <p:nvPr/>
        </p:nvCxnSpPr>
        <p:spPr>
          <a:xfrm>
            <a:off x="1771452" y="2317421"/>
            <a:ext cx="1727168" cy="209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>
            <a:stCxn id="10" idx="2"/>
            <a:endCxn id="12" idx="0"/>
          </p:cNvCxnSpPr>
          <p:nvPr/>
        </p:nvCxnSpPr>
        <p:spPr>
          <a:xfrm rot="16200000" flipH="1">
            <a:off x="787967" y="1834734"/>
            <a:ext cx="317510" cy="9591"/>
          </a:xfrm>
          <a:prstGeom prst="straightConnector1">
            <a:avLst/>
          </a:prstGeom>
          <a:ln w="12700"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꺽인 연결선 15"/>
          <p:cNvCxnSpPr>
            <a:stCxn id="13" idx="3"/>
            <a:endCxn id="12" idx="0"/>
          </p:cNvCxnSpPr>
          <p:nvPr/>
        </p:nvCxnSpPr>
        <p:spPr>
          <a:xfrm flipH="1" flipV="1">
            <a:off x="951517" y="1998285"/>
            <a:ext cx="7101169" cy="314977"/>
          </a:xfrm>
          <a:prstGeom prst="bentConnector4">
            <a:avLst>
              <a:gd name="adj1" fmla="val -2481"/>
              <a:gd name="adj2" fmla="val 144205"/>
            </a:avLst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6122067" y="2832919"/>
            <a:ext cx="1954098" cy="530257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/>
            <a:r>
              <a:rPr lang="ko-KR" altLang="en-US" sz="1000" b="1">
                <a:solidFill>
                  <a:schemeClr val="dk1"/>
                </a:solidFill>
              </a:rPr>
              <a:t>힌트 버튼 활성화</a:t>
            </a:r>
            <a:r>
              <a:rPr lang="en-US" altLang="ko-KR" sz="1000" b="1">
                <a:solidFill>
                  <a:schemeClr val="dk1"/>
                </a:solidFill>
              </a:rPr>
              <a:t>,</a:t>
            </a:r>
            <a:endParaRPr lang="en-US" altLang="ko-KR" sz="1000" b="1">
              <a:solidFill>
                <a:schemeClr val="dk1"/>
              </a:solidFill>
            </a:endParaRPr>
          </a:p>
          <a:p>
            <a:pPr algn="ctr"/>
            <a:r>
              <a:rPr lang="en-US" altLang="ko-KR" sz="1000" b="1">
                <a:solidFill>
                  <a:schemeClr val="dk1"/>
                </a:solidFill>
              </a:rPr>
              <a:t>‘</a:t>
            </a:r>
            <a:r>
              <a:rPr lang="ko-KR" altLang="en-US" sz="1000" b="1">
                <a:solidFill>
                  <a:schemeClr val="dk1"/>
                </a:solidFill>
              </a:rPr>
              <a:t>힌트 버튼 활성화</a:t>
            </a:r>
            <a:r>
              <a:rPr lang="en-US" altLang="ko-KR" sz="1000" b="1">
                <a:solidFill>
                  <a:schemeClr val="dk1"/>
                </a:solidFill>
              </a:rPr>
              <a:t>’</a:t>
            </a:r>
            <a:r>
              <a:rPr lang="ko-KR" altLang="en-US" sz="1000" b="1">
                <a:solidFill>
                  <a:schemeClr val="dk1"/>
                </a:solidFill>
              </a:rPr>
              <a:t>효과음 출력</a:t>
            </a:r>
            <a:endParaRPr lang="ko-KR" altLang="en-US" sz="1000" b="1">
              <a:solidFill>
                <a:schemeClr val="dk1"/>
              </a:solidFill>
            </a:endParaRPr>
          </a:p>
        </p:txBody>
      </p:sp>
      <p:cxnSp>
        <p:nvCxnSpPr>
          <p:cNvPr id="18" name="직선 화살표 연결선 17"/>
          <p:cNvCxnSpPr>
            <a:stCxn id="13" idx="2"/>
            <a:endCxn id="17" idx="0"/>
          </p:cNvCxnSpPr>
          <p:nvPr/>
        </p:nvCxnSpPr>
        <p:spPr>
          <a:xfrm rot="5400000">
            <a:off x="6989571" y="2722304"/>
            <a:ext cx="220159" cy="1070"/>
          </a:xfrm>
          <a:prstGeom prst="straightConnector1">
            <a:avLst/>
          </a:prstGeom>
          <a:ln w="25400">
            <a:solidFill>
              <a:srgbClr val="6182d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다이아몬드 18"/>
          <p:cNvSpPr/>
          <p:nvPr/>
        </p:nvSpPr>
        <p:spPr>
          <a:xfrm>
            <a:off x="6106605" y="3646726"/>
            <a:ext cx="1983557" cy="598994"/>
          </a:xfrm>
          <a:prstGeom prst="diamond">
            <a:avLst/>
          </a:prstGeom>
          <a:solidFill>
            <a:srgbClr val="ffd700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/>
            <a:r>
              <a:rPr lang="ko-KR" altLang="en-US" sz="900" b="1">
                <a:solidFill>
                  <a:schemeClr val="dk1"/>
                </a:solidFill>
              </a:rPr>
              <a:t>힌트 버튼을</a:t>
            </a:r>
            <a:endParaRPr lang="ko-KR" altLang="en-US" sz="900" b="1">
              <a:solidFill>
                <a:schemeClr val="dk1"/>
              </a:solidFill>
            </a:endParaRPr>
          </a:p>
          <a:p>
            <a:pPr algn="ctr"/>
            <a:r>
              <a:rPr lang="ko-KR" altLang="en-US" sz="900" b="1">
                <a:solidFill>
                  <a:schemeClr val="dk1"/>
                </a:solidFill>
              </a:rPr>
              <a:t>눌렀는가</a:t>
            </a:r>
            <a:r>
              <a:rPr lang="en-US" altLang="ko-KR" sz="900" b="1">
                <a:solidFill>
                  <a:schemeClr val="dk1"/>
                </a:solidFill>
              </a:rPr>
              <a:t>?</a:t>
            </a:r>
            <a:endParaRPr lang="en-US" altLang="ko-KR" sz="900" b="1">
              <a:solidFill>
                <a:schemeClr val="dk1"/>
              </a:solidFill>
            </a:endParaRPr>
          </a:p>
        </p:txBody>
      </p:sp>
      <p:cxnSp>
        <p:nvCxnSpPr>
          <p:cNvPr id="20" name="직선 화살표 연결선 19"/>
          <p:cNvCxnSpPr>
            <a:stCxn id="17" idx="2"/>
            <a:endCxn id="19" idx="0"/>
          </p:cNvCxnSpPr>
          <p:nvPr/>
        </p:nvCxnSpPr>
        <p:spPr>
          <a:xfrm rot="5400000">
            <a:off x="6956975" y="3504584"/>
            <a:ext cx="283550" cy="732"/>
          </a:xfrm>
          <a:prstGeom prst="straightConnector1">
            <a:avLst/>
          </a:prstGeom>
          <a:ln w="12700"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꺽인 연결선 20"/>
          <p:cNvCxnSpPr>
            <a:stCxn id="19" idx="3"/>
            <a:endCxn id="12" idx="0"/>
          </p:cNvCxnSpPr>
          <p:nvPr/>
        </p:nvCxnSpPr>
        <p:spPr>
          <a:xfrm flipH="1" flipV="1">
            <a:off x="951517" y="1998285"/>
            <a:ext cx="7138645" cy="1947938"/>
          </a:xfrm>
          <a:prstGeom prst="bentConnector4">
            <a:avLst>
              <a:gd name="adj1" fmla="val -1969"/>
              <a:gd name="adj2" fmla="val 106830"/>
            </a:avLst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/>
          <p:cNvSpPr/>
          <p:nvPr/>
        </p:nvSpPr>
        <p:spPr>
          <a:xfrm>
            <a:off x="4257621" y="4763318"/>
            <a:ext cx="1148892" cy="530257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/>
            <a:r>
              <a:rPr lang="en-US" altLang="ko-KR" sz="1000" b="1">
                <a:solidFill>
                  <a:schemeClr val="dk1"/>
                </a:solidFill>
              </a:rPr>
              <a:t>‘</a:t>
            </a:r>
            <a:r>
              <a:rPr lang="ko-KR" altLang="en-US" sz="1000" b="1">
                <a:solidFill>
                  <a:schemeClr val="dk1"/>
                </a:solidFill>
              </a:rPr>
              <a:t>힌트 사용</a:t>
            </a:r>
            <a:r>
              <a:rPr lang="en-US" altLang="ko-KR" sz="1000" b="1">
                <a:solidFill>
                  <a:schemeClr val="dk1"/>
                </a:solidFill>
              </a:rPr>
              <a:t>’</a:t>
            </a:r>
            <a:endParaRPr lang="en-US" altLang="ko-KR" sz="1000" b="1">
              <a:solidFill>
                <a:schemeClr val="dk1"/>
              </a:solidFill>
            </a:endParaRPr>
          </a:p>
          <a:p>
            <a:pPr algn="ctr"/>
            <a:r>
              <a:rPr lang="ko-KR" altLang="en-US" sz="1000" b="1">
                <a:solidFill>
                  <a:schemeClr val="dk1"/>
                </a:solidFill>
              </a:rPr>
              <a:t>효과음 출력</a:t>
            </a:r>
            <a:endParaRPr lang="ko-KR" altLang="en-US" sz="1000" b="1">
              <a:solidFill>
                <a:schemeClr val="dk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5655109" y="4763576"/>
            <a:ext cx="1109614" cy="530257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/>
            <a:r>
              <a:rPr lang="ko-KR" altLang="en-US" sz="1000" b="1">
                <a:solidFill>
                  <a:schemeClr val="dk1"/>
                </a:solidFill>
              </a:rPr>
              <a:t>오브젝트 발광 효과 출력</a:t>
            </a:r>
            <a:endParaRPr lang="ko-KR" altLang="en-US" sz="1000" b="1">
              <a:solidFill>
                <a:schemeClr val="dk1"/>
              </a:solidFill>
            </a:endParaRPr>
          </a:p>
        </p:txBody>
      </p:sp>
      <p:cxnSp>
        <p:nvCxnSpPr>
          <p:cNvPr id="30" name="꺽인 연결선 29"/>
          <p:cNvCxnSpPr>
            <a:stCxn id="19" idx="2"/>
            <a:endCxn id="26" idx="0"/>
          </p:cNvCxnSpPr>
          <p:nvPr/>
        </p:nvCxnSpPr>
        <p:spPr>
          <a:xfrm rot="5400000">
            <a:off x="5706426" y="3371360"/>
            <a:ext cx="517598" cy="2266316"/>
          </a:xfrm>
          <a:prstGeom prst="bentConnector3">
            <a:avLst>
              <a:gd name="adj1" fmla="val 50000"/>
            </a:avLst>
          </a:prstGeom>
          <a:ln w="25400">
            <a:solidFill>
              <a:srgbClr val="6182d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꺽인 연결선 30"/>
          <p:cNvCxnSpPr>
            <a:stCxn id="19" idx="2"/>
            <a:endCxn id="28" idx="0"/>
          </p:cNvCxnSpPr>
          <p:nvPr/>
        </p:nvCxnSpPr>
        <p:spPr>
          <a:xfrm rot="5400000">
            <a:off x="6395222" y="4060414"/>
            <a:ext cx="517856" cy="888467"/>
          </a:xfrm>
          <a:prstGeom prst="bentConnector3">
            <a:avLst>
              <a:gd name="adj1" fmla="val 50000"/>
            </a:avLst>
          </a:prstGeom>
          <a:ln w="25400">
            <a:solidFill>
              <a:srgbClr val="6182d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/>
          <p:cNvSpPr/>
          <p:nvPr/>
        </p:nvSpPr>
        <p:spPr>
          <a:xfrm>
            <a:off x="7015283" y="4770414"/>
            <a:ext cx="1001600" cy="530257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/>
            <a:r>
              <a:rPr lang="ko-KR" altLang="en-US" sz="1000" b="1">
                <a:solidFill>
                  <a:schemeClr val="dk1"/>
                </a:solidFill>
              </a:rPr>
              <a:t>안내 화살표 출력</a:t>
            </a:r>
            <a:endParaRPr lang="ko-KR" altLang="en-US" sz="1000" b="1">
              <a:solidFill>
                <a:schemeClr val="dk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5715821" y="5982312"/>
            <a:ext cx="1001600" cy="530257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/>
            <a:r>
              <a:rPr lang="ko-KR" altLang="en-US" sz="1000" b="1">
                <a:solidFill>
                  <a:schemeClr val="dk1"/>
                </a:solidFill>
              </a:rPr>
              <a:t>일정 시간 유지 후 삭제</a:t>
            </a:r>
            <a:endParaRPr lang="ko-KR" altLang="en-US" sz="1000" b="1">
              <a:solidFill>
                <a:schemeClr val="dk1"/>
              </a:solidFill>
            </a:endParaRPr>
          </a:p>
        </p:txBody>
      </p:sp>
      <p:cxnSp>
        <p:nvCxnSpPr>
          <p:cNvPr id="34" name="꺽인 연결선 33"/>
          <p:cNvCxnSpPr>
            <a:stCxn id="32" idx="2"/>
            <a:endCxn id="33" idx="0"/>
          </p:cNvCxnSpPr>
          <p:nvPr/>
        </p:nvCxnSpPr>
        <p:spPr>
          <a:xfrm rot="5400000">
            <a:off x="6525531" y="4991760"/>
            <a:ext cx="681641" cy="1299462"/>
          </a:xfrm>
          <a:prstGeom prst="bentConnector3">
            <a:avLst>
              <a:gd name="adj1" fmla="val 50000"/>
            </a:avLst>
          </a:prstGeom>
          <a:ln w="12700"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/>
          <p:cNvCxnSpPr>
            <a:stCxn id="28" idx="2"/>
            <a:endCxn id="33" idx="0"/>
          </p:cNvCxnSpPr>
          <p:nvPr/>
        </p:nvCxnSpPr>
        <p:spPr>
          <a:xfrm rot="16200000" flipH="1">
            <a:off x="5869029" y="5634720"/>
            <a:ext cx="688479" cy="6705"/>
          </a:xfrm>
          <a:prstGeom prst="straightConnector1">
            <a:avLst/>
          </a:prstGeom>
          <a:ln w="12700"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/>
          <p:cNvSpPr/>
          <p:nvPr/>
        </p:nvSpPr>
        <p:spPr>
          <a:xfrm>
            <a:off x="338704" y="2841592"/>
            <a:ext cx="1227450" cy="530257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/>
            <a:r>
              <a:rPr lang="ko-KR" altLang="en-US" sz="1000" b="1">
                <a:solidFill>
                  <a:schemeClr val="dk1"/>
                </a:solidFill>
              </a:rPr>
              <a:t>초기값으로 복구</a:t>
            </a:r>
            <a:endParaRPr lang="ko-KR" altLang="en-US" sz="1000" b="1">
              <a:solidFill>
                <a:schemeClr val="dk1"/>
              </a:solidFill>
            </a:endParaRPr>
          </a:p>
        </p:txBody>
      </p:sp>
      <p:cxnSp>
        <p:nvCxnSpPr>
          <p:cNvPr id="38" name="직선 화살표 연결선 37"/>
          <p:cNvCxnSpPr>
            <a:stCxn id="12" idx="2"/>
            <a:endCxn id="37" idx="0"/>
          </p:cNvCxnSpPr>
          <p:nvPr/>
        </p:nvCxnSpPr>
        <p:spPr>
          <a:xfrm rot="16200000" flipH="1">
            <a:off x="849456" y="2738619"/>
            <a:ext cx="205034" cy="911"/>
          </a:xfrm>
          <a:prstGeom prst="straightConnector1">
            <a:avLst/>
          </a:prstGeom>
          <a:ln w="25400">
            <a:solidFill>
              <a:srgbClr val="6182d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다이아몬드 39"/>
          <p:cNvSpPr/>
          <p:nvPr/>
        </p:nvSpPr>
        <p:spPr>
          <a:xfrm>
            <a:off x="3498620" y="2020014"/>
            <a:ext cx="1905000" cy="598995"/>
          </a:xfrm>
          <a:prstGeom prst="diamond">
            <a:avLst/>
          </a:prstGeom>
          <a:solidFill>
            <a:srgbClr val="ffd700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/>
            <a:r>
              <a:rPr lang="ko-KR" altLang="en-US" sz="900" b="1">
                <a:solidFill>
                  <a:schemeClr val="dk1"/>
                </a:solidFill>
              </a:rPr>
              <a:t>현재 퍼즐에서 </a:t>
            </a:r>
            <a:r>
              <a:rPr lang="en-US" altLang="ko-KR" sz="900" b="1">
                <a:solidFill>
                  <a:schemeClr val="dk1"/>
                </a:solidFill>
              </a:rPr>
              <a:t>1</a:t>
            </a:r>
            <a:r>
              <a:rPr lang="ko-KR" altLang="en-US" sz="900" b="1">
                <a:solidFill>
                  <a:schemeClr val="dk1"/>
                </a:solidFill>
              </a:rPr>
              <a:t>번 이상 힌트를 사용하였는가</a:t>
            </a:r>
            <a:r>
              <a:rPr lang="en-US" altLang="ko-KR" sz="900" b="1">
                <a:solidFill>
                  <a:schemeClr val="dk1"/>
                </a:solidFill>
              </a:rPr>
              <a:t>?</a:t>
            </a:r>
            <a:endParaRPr lang="en-US" altLang="ko-KR" sz="900" b="1">
              <a:solidFill>
                <a:schemeClr val="dk1"/>
              </a:solidFill>
            </a:endParaRPr>
          </a:p>
        </p:txBody>
      </p:sp>
      <p:cxnSp>
        <p:nvCxnSpPr>
          <p:cNvPr id="41" name="직선 화살표 연결선 40"/>
          <p:cNvCxnSpPr>
            <a:stCxn id="40" idx="3"/>
            <a:endCxn id="13" idx="1"/>
          </p:cNvCxnSpPr>
          <p:nvPr/>
        </p:nvCxnSpPr>
        <p:spPr>
          <a:xfrm flipV="1">
            <a:off x="5403620" y="2313262"/>
            <a:ext cx="744066" cy="6249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다이아몬드 41"/>
          <p:cNvSpPr/>
          <p:nvPr/>
        </p:nvSpPr>
        <p:spPr>
          <a:xfrm>
            <a:off x="3495345" y="2830005"/>
            <a:ext cx="1905000" cy="598995"/>
          </a:xfrm>
          <a:prstGeom prst="diamond">
            <a:avLst/>
          </a:prstGeom>
          <a:solidFill>
            <a:srgbClr val="ffd700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/>
            <a:r>
              <a:rPr lang="ko-KR" altLang="en-US" sz="900" b="1">
                <a:solidFill>
                  <a:schemeClr val="dk1"/>
                </a:solidFill>
              </a:rPr>
              <a:t>현재 퍼즐에서 </a:t>
            </a:r>
            <a:r>
              <a:rPr lang="en-US" altLang="ko-KR" sz="900" b="1">
                <a:solidFill>
                  <a:schemeClr val="dk1"/>
                </a:solidFill>
              </a:rPr>
              <a:t>2</a:t>
            </a:r>
            <a:r>
              <a:rPr lang="ko-KR" altLang="en-US" sz="900" b="1">
                <a:solidFill>
                  <a:schemeClr val="dk1"/>
                </a:solidFill>
              </a:rPr>
              <a:t>분 이상</a:t>
            </a:r>
            <a:endParaRPr lang="ko-KR" altLang="en-US" sz="900" b="1">
              <a:solidFill>
                <a:schemeClr val="dk1"/>
              </a:solidFill>
            </a:endParaRPr>
          </a:p>
          <a:p>
            <a:pPr algn="ctr"/>
            <a:r>
              <a:rPr lang="ko-KR" altLang="en-US" sz="900" b="1">
                <a:solidFill>
                  <a:schemeClr val="dk1"/>
                </a:solidFill>
              </a:rPr>
              <a:t>머물렀는가</a:t>
            </a:r>
            <a:r>
              <a:rPr lang="en-US" altLang="ko-KR" sz="900" b="1">
                <a:solidFill>
                  <a:schemeClr val="dk1"/>
                </a:solidFill>
              </a:rPr>
              <a:t>?</a:t>
            </a:r>
            <a:endParaRPr lang="en-US" altLang="ko-KR" sz="900" b="1">
              <a:solidFill>
                <a:schemeClr val="dk1"/>
              </a:solidFill>
            </a:endParaRPr>
          </a:p>
        </p:txBody>
      </p:sp>
      <p:cxnSp>
        <p:nvCxnSpPr>
          <p:cNvPr id="43" name="직선 화살표 연결선 42"/>
          <p:cNvCxnSpPr>
            <a:stCxn id="40" idx="2"/>
            <a:endCxn id="42" idx="0"/>
          </p:cNvCxnSpPr>
          <p:nvPr/>
        </p:nvCxnSpPr>
        <p:spPr>
          <a:xfrm rot="5400000">
            <a:off x="4343985" y="2722869"/>
            <a:ext cx="210995" cy="3275"/>
          </a:xfrm>
          <a:prstGeom prst="straightConnector1">
            <a:avLst/>
          </a:prstGeom>
          <a:ln w="25400">
            <a:solidFill>
              <a:srgbClr val="6182d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꺽인 연결선 46"/>
          <p:cNvCxnSpPr>
            <a:stCxn id="42" idx="1"/>
            <a:endCxn id="80" idx="0"/>
          </p:cNvCxnSpPr>
          <p:nvPr/>
        </p:nvCxnSpPr>
        <p:spPr>
          <a:xfrm flipH="1">
            <a:off x="2730564" y="3129502"/>
            <a:ext cx="764780" cy="194722"/>
          </a:xfrm>
          <a:prstGeom prst="bentConnector2">
            <a:avLst/>
          </a:prstGeom>
          <a:ln w="25400">
            <a:solidFill>
              <a:srgbClr val="6182d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/>
          <p:cNvSpPr/>
          <p:nvPr/>
        </p:nvSpPr>
        <p:spPr>
          <a:xfrm>
            <a:off x="345248" y="4786263"/>
            <a:ext cx="1227450" cy="530257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/>
            <a:r>
              <a:rPr lang="ko-KR" altLang="en-US" sz="1000" b="1">
                <a:solidFill>
                  <a:schemeClr val="dk1"/>
                </a:solidFill>
              </a:rPr>
              <a:t>다음 퍼즐단계로 변경</a:t>
            </a:r>
            <a:endParaRPr lang="ko-KR" altLang="en-US" sz="1000" b="1">
              <a:solidFill>
                <a:schemeClr val="dk1"/>
              </a:solidFill>
            </a:endParaRPr>
          </a:p>
        </p:txBody>
      </p:sp>
      <p:cxnSp>
        <p:nvCxnSpPr>
          <p:cNvPr id="49" name="직선 화살표 연결선 48"/>
          <p:cNvCxnSpPr>
            <a:stCxn id="37" idx="2"/>
            <a:endCxn id="48" idx="0"/>
          </p:cNvCxnSpPr>
          <p:nvPr/>
        </p:nvCxnSpPr>
        <p:spPr>
          <a:xfrm rot="16200000" flipH="1">
            <a:off x="248494" y="4075784"/>
            <a:ext cx="1414414" cy="6544"/>
          </a:xfrm>
          <a:prstGeom prst="straightConnector1">
            <a:avLst/>
          </a:prstGeom>
          <a:ln w="12700"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" name="그룹 60"/>
          <p:cNvGrpSpPr/>
          <p:nvPr/>
        </p:nvGrpSpPr>
        <p:grpSpPr>
          <a:xfrm rot="0">
            <a:off x="6243294" y="1052659"/>
            <a:ext cx="1306004" cy="726610"/>
            <a:chOff x="6822650" y="1052659"/>
            <a:chExt cx="1306004" cy="726610"/>
          </a:xfrm>
        </p:grpSpPr>
        <p:cxnSp>
          <p:nvCxnSpPr>
            <p:cNvPr id="56" name="직선 화살표 연결선 55"/>
            <p:cNvCxnSpPr/>
            <p:nvPr/>
          </p:nvCxnSpPr>
          <p:spPr>
            <a:xfrm>
              <a:off x="7007710" y="1492577"/>
              <a:ext cx="407742" cy="0"/>
            </a:xfrm>
            <a:prstGeom prst="straightConnector1">
              <a:avLst/>
            </a:prstGeom>
            <a:ln w="25400">
              <a:solidFill>
                <a:srgbClr val="6182d6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화살표 연결선 56"/>
            <p:cNvCxnSpPr/>
            <p:nvPr/>
          </p:nvCxnSpPr>
          <p:spPr>
            <a:xfrm>
              <a:off x="7018754" y="1253629"/>
              <a:ext cx="393864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모서리가 둥근 직사각형 57"/>
            <p:cNvSpPr/>
            <p:nvPr/>
          </p:nvSpPr>
          <p:spPr>
            <a:xfrm>
              <a:off x="6822650" y="1052659"/>
              <a:ext cx="1306004" cy="687371"/>
            </a:xfrm>
            <a:prstGeom prst="roundRect">
              <a:avLst>
                <a:gd name="adj" fmla="val 16667"/>
              </a:avLst>
            </a:prstGeom>
            <a:noFill/>
            <a:ln w="38100">
              <a:solidFill>
                <a:schemeClr val="dk1"/>
              </a:solidFill>
              <a:prstDash val="sysDot"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/>
              <a:endParaRPr lang="ko-KR" altLang="en-US"/>
            </a:p>
          </p:txBody>
        </p:sp>
        <p:sp>
          <p:nvSpPr>
            <p:cNvPr id="59" name="직사각형 58"/>
            <p:cNvSpPr txBox="1"/>
            <p:nvPr/>
          </p:nvSpPr>
          <p:spPr>
            <a:xfrm>
              <a:off x="7470741" y="1150855"/>
              <a:ext cx="553355" cy="390290"/>
            </a:xfrm>
            <a:prstGeom prst="rect">
              <a:avLst/>
            </a:prstGeom>
          </p:spPr>
          <p:txBody>
            <a:bodyPr wrap="none">
              <a:spAutoFit/>
            </a:bodyPr>
            <a:p>
              <a:pPr/>
              <a:r>
                <a:rPr lang="ko-KR" altLang="en-US" sz="1000" b="1"/>
                <a:t>아니요</a:t>
              </a:r>
              <a:endParaRPr lang="ko-KR" altLang="en-US" sz="1000" b="1"/>
            </a:p>
            <a:p>
              <a:pPr/>
              <a:endParaRPr lang="ko-KR" altLang="en-US" sz="1000" b="1"/>
            </a:p>
          </p:txBody>
        </p:sp>
        <p:sp>
          <p:nvSpPr>
            <p:cNvPr id="60" name="직사각형 59"/>
            <p:cNvSpPr txBox="1"/>
            <p:nvPr/>
          </p:nvSpPr>
          <p:spPr>
            <a:xfrm>
              <a:off x="7476694" y="1383249"/>
              <a:ext cx="299752" cy="396021"/>
            </a:xfrm>
            <a:prstGeom prst="rect">
              <a:avLst/>
            </a:prstGeom>
          </p:spPr>
          <p:txBody>
            <a:bodyPr wrap="none">
              <a:spAutoFit/>
            </a:bodyPr>
            <a:p>
              <a:pPr/>
              <a:r>
                <a:rPr lang="ko-KR" altLang="en-US" sz="1000" b="1"/>
                <a:t>예</a:t>
              </a:r>
              <a:endParaRPr lang="ko-KR" altLang="en-US" sz="1000" b="1"/>
            </a:p>
            <a:p>
              <a:pPr/>
              <a:endParaRPr lang="ko-KR" altLang="en-US" sz="1000" b="1"/>
            </a:p>
          </p:txBody>
        </p:sp>
      </p:grpSp>
      <p:sp>
        <p:nvSpPr>
          <p:cNvPr id="63" name="직사각형 62"/>
          <p:cNvSpPr/>
          <p:nvPr/>
        </p:nvSpPr>
        <p:spPr>
          <a:xfrm>
            <a:off x="299489" y="1997401"/>
            <a:ext cx="274948" cy="284768"/>
          </a:xfrm>
          <a:prstGeom prst="rect">
            <a:avLst/>
          </a:prstGeom>
          <a:solidFill>
            <a:srgbClr val="ffffff"/>
          </a:solidFill>
          <a:ln w="38100">
            <a:solidFill>
              <a:srgbClr val="9d5cbb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ko-KR">
                <a:solidFill>
                  <a:srgbClr val="ff0000"/>
                </a:solidFill>
              </a:rPr>
              <a:t>1</a:t>
            </a:r>
            <a:endParaRPr lang="en-US" altLang="ko-KR">
              <a:solidFill>
                <a:srgbClr val="ff0000"/>
              </a:solidFill>
            </a:endParaRPr>
          </a:p>
        </p:txBody>
      </p:sp>
      <p:sp>
        <p:nvSpPr>
          <p:cNvPr id="64" name="직사각형 63"/>
          <p:cNvSpPr/>
          <p:nvPr/>
        </p:nvSpPr>
        <p:spPr>
          <a:xfrm>
            <a:off x="3694380" y="2003357"/>
            <a:ext cx="274948" cy="284768"/>
          </a:xfrm>
          <a:prstGeom prst="rect">
            <a:avLst/>
          </a:prstGeom>
          <a:solidFill>
            <a:srgbClr val="ffffff"/>
          </a:solidFill>
          <a:ln w="38100">
            <a:solidFill>
              <a:srgbClr val="9d5cbb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ko-KR">
                <a:solidFill>
                  <a:srgbClr val="ff0000"/>
                </a:solidFill>
              </a:rPr>
              <a:t>2</a:t>
            </a:r>
            <a:endParaRPr lang="en-US" altLang="ko-KR">
              <a:solidFill>
                <a:srgbClr val="ff0000"/>
              </a:solidFill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6057212" y="2766009"/>
            <a:ext cx="274948" cy="284768"/>
          </a:xfrm>
          <a:prstGeom prst="rect">
            <a:avLst/>
          </a:prstGeom>
          <a:solidFill>
            <a:srgbClr val="ffffff"/>
          </a:solidFill>
          <a:ln w="38100">
            <a:solidFill>
              <a:srgbClr val="9d5cbb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ko-KR">
                <a:solidFill>
                  <a:srgbClr val="ff0000"/>
                </a:solidFill>
              </a:rPr>
              <a:t>3</a:t>
            </a:r>
            <a:endParaRPr lang="en-US" altLang="ko-KR">
              <a:solidFill>
                <a:srgbClr val="ff0000"/>
              </a:solidFill>
            </a:endParaRPr>
          </a:p>
        </p:txBody>
      </p:sp>
      <p:sp>
        <p:nvSpPr>
          <p:cNvPr id="66" name="직사각형 65"/>
          <p:cNvSpPr/>
          <p:nvPr/>
        </p:nvSpPr>
        <p:spPr>
          <a:xfrm>
            <a:off x="6319066" y="3673598"/>
            <a:ext cx="274948" cy="284768"/>
          </a:xfrm>
          <a:prstGeom prst="rect">
            <a:avLst/>
          </a:prstGeom>
          <a:solidFill>
            <a:srgbClr val="ffffff"/>
          </a:solidFill>
          <a:ln w="38100">
            <a:solidFill>
              <a:srgbClr val="9d5cbb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ko-KR">
                <a:solidFill>
                  <a:srgbClr val="ff0000"/>
                </a:solidFill>
              </a:rPr>
              <a:t>4</a:t>
            </a:r>
            <a:endParaRPr lang="en-US" altLang="ko-KR">
              <a:solidFill>
                <a:srgbClr val="ff0000"/>
              </a:solidFill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4064846" y="4683605"/>
            <a:ext cx="274948" cy="284768"/>
          </a:xfrm>
          <a:prstGeom prst="rect">
            <a:avLst/>
          </a:prstGeom>
          <a:solidFill>
            <a:srgbClr val="ffffff"/>
          </a:solidFill>
          <a:ln w="38100">
            <a:solidFill>
              <a:srgbClr val="9d5cbb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ko-KR">
                <a:solidFill>
                  <a:srgbClr val="ff0000"/>
                </a:solidFill>
              </a:rPr>
              <a:t>5</a:t>
            </a:r>
            <a:endParaRPr lang="en-US" altLang="ko-KR">
              <a:solidFill>
                <a:srgbClr val="ff0000"/>
              </a:solidFill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5494353" y="4690149"/>
            <a:ext cx="274948" cy="284768"/>
          </a:xfrm>
          <a:prstGeom prst="rect">
            <a:avLst/>
          </a:prstGeom>
          <a:solidFill>
            <a:srgbClr val="ffffff"/>
          </a:solidFill>
          <a:ln w="38100">
            <a:solidFill>
              <a:srgbClr val="9d5cbb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ko-KR">
                <a:solidFill>
                  <a:srgbClr val="ff0000"/>
                </a:solidFill>
              </a:rPr>
              <a:t>6</a:t>
            </a:r>
            <a:endParaRPr lang="en-US" altLang="ko-KR">
              <a:solidFill>
                <a:srgbClr val="ff0000"/>
              </a:solidFill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6859276" y="4699966"/>
            <a:ext cx="274948" cy="284768"/>
          </a:xfrm>
          <a:prstGeom prst="rect">
            <a:avLst/>
          </a:prstGeom>
          <a:solidFill>
            <a:srgbClr val="ffffff"/>
          </a:solidFill>
          <a:ln w="38100">
            <a:solidFill>
              <a:srgbClr val="9d5cbb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ko-KR">
                <a:solidFill>
                  <a:srgbClr val="ff0000"/>
                </a:solidFill>
              </a:rPr>
              <a:t>7</a:t>
            </a:r>
            <a:endParaRPr lang="en-US" altLang="ko-KR">
              <a:solidFill>
                <a:srgbClr val="ff0000"/>
              </a:solidFill>
            </a:endParaRPr>
          </a:p>
        </p:txBody>
      </p:sp>
      <p:graphicFrame>
        <p:nvGraphicFramePr>
          <p:cNvPr id="70" name="표 69"/>
          <p:cNvGraphicFramePr>
            <a:graphicFrameLocks noGrp="1"/>
          </p:cNvGraphicFramePr>
          <p:nvPr/>
        </p:nvGraphicFramePr>
        <p:xfrm>
          <a:off x="8588486" y="787394"/>
          <a:ext cx="3451060" cy="5567977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706919"/>
                <a:gridCol w="2744141"/>
              </a:tblGrid>
              <a:tr h="334238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/>
                      <a:r>
                        <a:rPr lang="en-US" altLang="ko-KR">
                          <a:solidFill>
                            <a:schemeClr val="dk1"/>
                          </a:solidFill>
                        </a:rPr>
                        <a:t>No</a:t>
                      </a:r>
                      <a:endParaRPr lang="en-US" altLang="ko-KR">
                        <a:solidFill>
                          <a:schemeClr val="dk1"/>
                        </a:solidFill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/>
                      <a:r>
                        <a:rPr lang="ko-KR" altLang="en-US">
                          <a:solidFill>
                            <a:schemeClr val="dk1"/>
                          </a:solidFill>
                        </a:rPr>
                        <a:t>설명</a:t>
                      </a:r>
                      <a:endParaRPr lang="ko-KR" altLang="en-US">
                        <a:solidFill>
                          <a:schemeClr val="dk1"/>
                        </a:solidFill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</a:tr>
              <a:tr h="650039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/>
                      <a:endParaRPr lang="ko-KR" altLang="en-US">
                        <a:solidFill>
                          <a:schemeClr val="dk1"/>
                        </a:solidFill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/>
                      <a:r>
                        <a:rPr lang="en-US" altLang="ko-KR" sz="1400"/>
                        <a:t>5P</a:t>
                      </a:r>
                      <a:r>
                        <a:rPr lang="ko-KR" altLang="en-US" sz="1400"/>
                        <a:t> </a:t>
                      </a:r>
                      <a:r>
                        <a:rPr lang="en-US" altLang="ko-KR" sz="1400"/>
                        <a:t>/</a:t>
                      </a:r>
                      <a:r>
                        <a:rPr lang="ko-KR" altLang="en-US" sz="1400"/>
                        <a:t> 퍼즐단계 클리어 판단</a:t>
                      </a:r>
                      <a:endParaRPr lang="ko-KR" altLang="en-US" sz="1400"/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</a:tr>
              <a:tr h="650039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/>
                      <a:endParaRPr lang="ko-KR" altLang="en-US">
                        <a:solidFill>
                          <a:schemeClr val="dk1"/>
                        </a:solidFill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/>
                      <a:r>
                        <a:rPr lang="en-US" altLang="ko-KR" sz="1400"/>
                        <a:t>6P</a:t>
                      </a:r>
                      <a:r>
                        <a:rPr lang="ko-KR" altLang="en-US" sz="1400"/>
                        <a:t> </a:t>
                      </a:r>
                      <a:r>
                        <a:rPr lang="en-US" altLang="ko-KR" sz="1400"/>
                        <a:t>/</a:t>
                      </a:r>
                      <a:r>
                        <a:rPr lang="ko-KR" altLang="en-US" sz="1400"/>
                        <a:t> 힌트 여부 판단</a:t>
                      </a:r>
                      <a:endParaRPr lang="ko-KR" altLang="en-US" sz="1400"/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</a:tr>
              <a:tr h="650039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/>
                      <a:endParaRPr lang="ko-KR" altLang="en-US">
                        <a:solidFill>
                          <a:schemeClr val="dk1"/>
                        </a:solidFill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marL="0" indent="0">
                        <a:buNone/>
                      </a:pPr>
                      <a:r>
                        <a:rPr lang="en-US" altLang="ko-KR" sz="1400"/>
                        <a:t>7P</a:t>
                      </a:r>
                      <a:r>
                        <a:rPr lang="ko-KR" altLang="en-US" sz="1400"/>
                        <a:t> </a:t>
                      </a:r>
                      <a:r>
                        <a:rPr lang="en-US" altLang="ko-KR" sz="1400"/>
                        <a:t>/</a:t>
                      </a:r>
                      <a:r>
                        <a:rPr lang="ko-KR" altLang="en-US" sz="1400"/>
                        <a:t> 힌트 버튼 활성화</a:t>
                      </a:r>
                      <a:endParaRPr lang="ko-KR" altLang="en-US" sz="1400"/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</a:tr>
              <a:tr h="650039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/>
                      <a:endParaRPr lang="ko-KR" altLang="en-US">
                        <a:solidFill>
                          <a:schemeClr val="dk1"/>
                        </a:solidFill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marL="0" indent="0">
                        <a:buNone/>
                      </a:pPr>
                      <a:r>
                        <a:rPr lang="en-US" altLang="ko-KR" sz="1400"/>
                        <a:t>8P</a:t>
                      </a:r>
                      <a:r>
                        <a:rPr lang="ko-KR" altLang="en-US" sz="1400"/>
                        <a:t> </a:t>
                      </a:r>
                      <a:r>
                        <a:rPr lang="en-US" altLang="ko-KR" sz="1400"/>
                        <a:t>/</a:t>
                      </a:r>
                      <a:r>
                        <a:rPr lang="ko-KR" altLang="en-US" sz="1400"/>
                        <a:t> 힌트 사용 판단</a:t>
                      </a:r>
                      <a:endParaRPr lang="ko-KR" altLang="en-US" sz="1400"/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</a:tr>
              <a:tr h="650039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/>
                      <a:endParaRPr lang="ko-KR" altLang="en-US">
                        <a:solidFill>
                          <a:schemeClr val="dk1"/>
                        </a:solidFill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marL="0" indent="0">
                        <a:buNone/>
                      </a:pPr>
                      <a:r>
                        <a:rPr lang="en-US" altLang="ko-KR" sz="1400"/>
                        <a:t>9P</a:t>
                      </a:r>
                      <a:r>
                        <a:rPr lang="ko-KR" altLang="en-US" sz="1400"/>
                        <a:t> </a:t>
                      </a:r>
                      <a:r>
                        <a:rPr lang="en-US" altLang="ko-KR" sz="1400"/>
                        <a:t>/</a:t>
                      </a:r>
                      <a:r>
                        <a:rPr lang="ko-KR" altLang="en-US" sz="1400"/>
                        <a:t> 힌트 사용 </a:t>
                      </a:r>
                      <a:r>
                        <a:rPr lang="en-US" altLang="ko-KR" sz="1400"/>
                        <a:t>-</a:t>
                      </a:r>
                      <a:r>
                        <a:rPr lang="ko-KR" altLang="en-US" sz="1400"/>
                        <a:t> 효과음</a:t>
                      </a:r>
                      <a:endParaRPr lang="ko-KR" altLang="en-US" sz="1400"/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</a:tr>
              <a:tr h="650039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/>
                      <a:endParaRPr lang="ko-KR" altLang="en-US">
                        <a:solidFill>
                          <a:schemeClr val="dk1"/>
                        </a:solidFill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marL="0" indent="0">
                        <a:buNone/>
                      </a:pPr>
                      <a:r>
                        <a:rPr lang="en-US" altLang="ko-KR" sz="1400"/>
                        <a:t>10P</a:t>
                      </a:r>
                      <a:r>
                        <a:rPr lang="ko-KR" altLang="en-US" sz="1400"/>
                        <a:t> </a:t>
                      </a:r>
                      <a:r>
                        <a:rPr lang="en-US" altLang="ko-KR" sz="1400"/>
                        <a:t>/</a:t>
                      </a:r>
                      <a:r>
                        <a:rPr lang="ko-KR" altLang="en-US" sz="1400"/>
                        <a:t> 힌트 사용 </a:t>
                      </a:r>
                      <a:r>
                        <a:rPr lang="en-US" altLang="ko-KR" sz="1400"/>
                        <a:t>-</a:t>
                      </a:r>
                      <a:r>
                        <a:rPr lang="ko-KR" altLang="en-US" sz="1400"/>
                        <a:t> 오브젝트 발광</a:t>
                      </a:r>
                      <a:endParaRPr lang="ko-KR" altLang="en-US" sz="1400"/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</a:tr>
              <a:tr h="650039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/>
                      <a:endParaRPr lang="ko-KR" altLang="en-US">
                        <a:solidFill>
                          <a:schemeClr val="dk1"/>
                        </a:solidFill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marL="0" indent="0">
                        <a:buNone/>
                      </a:pPr>
                      <a:r>
                        <a:rPr lang="en-US" altLang="ko-KR" sz="1400"/>
                        <a:t>11P</a:t>
                      </a:r>
                      <a:r>
                        <a:rPr lang="ko-KR" altLang="en-US" sz="1400"/>
                        <a:t> </a:t>
                      </a:r>
                      <a:r>
                        <a:rPr lang="en-US" altLang="ko-KR" sz="1400"/>
                        <a:t>/</a:t>
                      </a:r>
                      <a:r>
                        <a:rPr lang="ko-KR" altLang="en-US" sz="1400"/>
                        <a:t> 힌트 사용 </a:t>
                      </a:r>
                      <a:r>
                        <a:rPr lang="en-US" altLang="ko-KR" sz="1400"/>
                        <a:t>-</a:t>
                      </a:r>
                      <a:r>
                        <a:rPr lang="ko-KR" altLang="en-US" sz="1400"/>
                        <a:t> 안내 화살표</a:t>
                      </a:r>
                      <a:endParaRPr lang="ko-KR" altLang="en-US" sz="1400"/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</a:tr>
              <a:tr h="650039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/>
                      <a:endParaRPr lang="ko-KR" altLang="en-US">
                        <a:solidFill>
                          <a:schemeClr val="dk1"/>
                        </a:solidFill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marL="0" indent="0">
                        <a:buNone/>
                      </a:pPr>
                      <a:r>
                        <a:rPr lang="en-US" altLang="ko-KR" sz="1400"/>
                        <a:t>12P</a:t>
                      </a:r>
                      <a:r>
                        <a:rPr lang="ko-KR" altLang="en-US" sz="1400"/>
                        <a:t> </a:t>
                      </a:r>
                      <a:r>
                        <a:rPr lang="en-US" altLang="ko-KR" sz="1400"/>
                        <a:t>/</a:t>
                      </a:r>
                      <a:r>
                        <a:rPr lang="ko-KR" altLang="en-US" sz="1400"/>
                        <a:t> 나레이션 힌트</a:t>
                      </a:r>
                      <a:endParaRPr lang="ko-KR" altLang="en-US" sz="1400"/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72" name="직사각형 71"/>
          <p:cNvSpPr/>
          <p:nvPr/>
        </p:nvSpPr>
        <p:spPr>
          <a:xfrm>
            <a:off x="8809501" y="1350944"/>
            <a:ext cx="274948" cy="284768"/>
          </a:xfrm>
          <a:prstGeom prst="rect">
            <a:avLst/>
          </a:prstGeom>
          <a:solidFill>
            <a:srgbClr val="ffffff"/>
          </a:solidFill>
          <a:ln w="38100">
            <a:solidFill>
              <a:srgbClr val="9d5cbb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ko-KR">
                <a:solidFill>
                  <a:srgbClr val="ff0000"/>
                </a:solidFill>
              </a:rPr>
              <a:t>1</a:t>
            </a:r>
            <a:endParaRPr lang="en-US" altLang="ko-KR">
              <a:solidFill>
                <a:srgbClr val="ff0000"/>
              </a:solidFill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8806815" y="1995172"/>
            <a:ext cx="274948" cy="284768"/>
          </a:xfrm>
          <a:prstGeom prst="rect">
            <a:avLst/>
          </a:prstGeom>
          <a:solidFill>
            <a:srgbClr val="ffffff"/>
          </a:solidFill>
          <a:ln w="38100">
            <a:solidFill>
              <a:srgbClr val="9d5cbb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ko-KR">
                <a:solidFill>
                  <a:srgbClr val="ff0000"/>
                </a:solidFill>
              </a:rPr>
              <a:t>2</a:t>
            </a:r>
            <a:endParaRPr lang="en-US" altLang="ko-KR">
              <a:solidFill>
                <a:srgbClr val="ff0000"/>
              </a:solidFill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8801787" y="2618912"/>
            <a:ext cx="274948" cy="284768"/>
          </a:xfrm>
          <a:prstGeom prst="rect">
            <a:avLst/>
          </a:prstGeom>
          <a:solidFill>
            <a:srgbClr val="ffffff"/>
          </a:solidFill>
          <a:ln w="38100">
            <a:solidFill>
              <a:srgbClr val="9d5cbb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ko-KR">
                <a:solidFill>
                  <a:srgbClr val="ff0000"/>
                </a:solidFill>
              </a:rPr>
              <a:t>3</a:t>
            </a:r>
            <a:endParaRPr lang="en-US" altLang="ko-KR">
              <a:solidFill>
                <a:srgbClr val="ff0000"/>
              </a:solidFill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8808036" y="3286616"/>
            <a:ext cx="274948" cy="284768"/>
          </a:xfrm>
          <a:prstGeom prst="rect">
            <a:avLst/>
          </a:prstGeom>
          <a:solidFill>
            <a:srgbClr val="ffffff"/>
          </a:solidFill>
          <a:ln w="38100">
            <a:solidFill>
              <a:srgbClr val="9d5cbb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ko-KR">
                <a:solidFill>
                  <a:srgbClr val="ff0000"/>
                </a:solidFill>
              </a:rPr>
              <a:t>4</a:t>
            </a:r>
            <a:endParaRPr lang="en-US" altLang="ko-KR">
              <a:solidFill>
                <a:srgbClr val="ff0000"/>
              </a:solidFill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8805646" y="3935352"/>
            <a:ext cx="274948" cy="284768"/>
          </a:xfrm>
          <a:prstGeom prst="rect">
            <a:avLst/>
          </a:prstGeom>
          <a:solidFill>
            <a:srgbClr val="ffffff"/>
          </a:solidFill>
          <a:ln w="38100">
            <a:solidFill>
              <a:srgbClr val="9d5cbb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ko-KR">
                <a:solidFill>
                  <a:srgbClr val="ff0000"/>
                </a:solidFill>
              </a:rPr>
              <a:t>5</a:t>
            </a:r>
            <a:endParaRPr lang="en-US" altLang="ko-KR">
              <a:solidFill>
                <a:srgbClr val="ff0000"/>
              </a:solidFill>
            </a:endParaRPr>
          </a:p>
        </p:txBody>
      </p:sp>
      <p:sp>
        <p:nvSpPr>
          <p:cNvPr id="77" name="직사각형 76"/>
          <p:cNvSpPr/>
          <p:nvPr/>
        </p:nvSpPr>
        <p:spPr>
          <a:xfrm>
            <a:off x="8802082" y="4589991"/>
            <a:ext cx="274948" cy="284768"/>
          </a:xfrm>
          <a:prstGeom prst="rect">
            <a:avLst/>
          </a:prstGeom>
          <a:solidFill>
            <a:srgbClr val="ffffff"/>
          </a:solidFill>
          <a:ln w="38100">
            <a:solidFill>
              <a:srgbClr val="9d5cbb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ko-KR">
                <a:solidFill>
                  <a:srgbClr val="ff0000"/>
                </a:solidFill>
              </a:rPr>
              <a:t>6</a:t>
            </a:r>
            <a:endParaRPr lang="en-US" altLang="ko-KR">
              <a:solidFill>
                <a:srgbClr val="ff0000"/>
              </a:solidFill>
            </a:endParaRPr>
          </a:p>
        </p:txBody>
      </p:sp>
      <p:sp>
        <p:nvSpPr>
          <p:cNvPr id="78" name="직사각형 77"/>
          <p:cNvSpPr/>
          <p:nvPr/>
        </p:nvSpPr>
        <p:spPr>
          <a:xfrm>
            <a:off x="8811313" y="5238080"/>
            <a:ext cx="274948" cy="284768"/>
          </a:xfrm>
          <a:prstGeom prst="rect">
            <a:avLst/>
          </a:prstGeom>
          <a:solidFill>
            <a:srgbClr val="ffffff"/>
          </a:solidFill>
          <a:ln w="38100">
            <a:solidFill>
              <a:srgbClr val="9d5cbb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ko-KR">
                <a:solidFill>
                  <a:srgbClr val="ff0000"/>
                </a:solidFill>
              </a:rPr>
              <a:t>7</a:t>
            </a:r>
            <a:endParaRPr lang="en-US" altLang="ko-KR">
              <a:solidFill>
                <a:srgbClr val="ff0000"/>
              </a:solidFill>
            </a:endParaRPr>
          </a:p>
        </p:txBody>
      </p:sp>
      <p:cxnSp>
        <p:nvCxnSpPr>
          <p:cNvPr id="79" name="꺽인 연결선 78"/>
          <p:cNvCxnSpPr>
            <a:stCxn id="26" idx="2"/>
            <a:endCxn id="33" idx="0"/>
          </p:cNvCxnSpPr>
          <p:nvPr/>
        </p:nvCxnSpPr>
        <p:spPr>
          <a:xfrm rot="5400000" flipV="1">
            <a:off x="5179975" y="4945666"/>
            <a:ext cx="688737" cy="1384554"/>
          </a:xfrm>
          <a:prstGeom prst="bentConnector3">
            <a:avLst>
              <a:gd name="adj1" fmla="val 50000"/>
            </a:avLst>
          </a:prstGeom>
          <a:ln w="12700"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직사각형 79"/>
          <p:cNvSpPr/>
          <p:nvPr/>
        </p:nvSpPr>
        <p:spPr>
          <a:xfrm>
            <a:off x="1753515" y="3324225"/>
            <a:ext cx="1954098" cy="530257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dk1"/>
                </a:solidFill>
              </a:rPr>
              <a:t>힌트 버튼 활성화</a:t>
            </a:r>
            <a:r>
              <a:rPr lang="en-US" altLang="ko-KR" sz="1000" b="1">
                <a:solidFill>
                  <a:schemeClr val="dk1"/>
                </a:solidFill>
              </a:rPr>
              <a:t>,</a:t>
            </a:r>
            <a:endParaRPr lang="en-US" altLang="ko-KR" sz="1000" b="1">
              <a:solidFill>
                <a:schemeClr val="dk1"/>
              </a:solidFill>
            </a:endParaRPr>
          </a:p>
          <a:p>
            <a:pPr algn="ctr"/>
            <a:r>
              <a:rPr lang="en-US" altLang="ko-KR" sz="1000" b="1">
                <a:solidFill>
                  <a:schemeClr val="dk1"/>
                </a:solidFill>
              </a:rPr>
              <a:t>‘</a:t>
            </a:r>
            <a:r>
              <a:rPr lang="ko-KR" altLang="en-US" sz="1000" b="1">
                <a:solidFill>
                  <a:schemeClr val="dk1"/>
                </a:solidFill>
              </a:rPr>
              <a:t>힌트 버튼 활성화</a:t>
            </a:r>
            <a:r>
              <a:rPr lang="en-US" altLang="ko-KR" sz="1000" b="1">
                <a:solidFill>
                  <a:schemeClr val="dk1"/>
                </a:solidFill>
              </a:rPr>
              <a:t>’</a:t>
            </a:r>
            <a:r>
              <a:rPr lang="ko-KR" altLang="en-US" sz="1000" b="1">
                <a:solidFill>
                  <a:schemeClr val="dk1"/>
                </a:solidFill>
              </a:rPr>
              <a:t>효과음 출력</a:t>
            </a:r>
            <a:endParaRPr lang="ko-KR" altLang="en-US" sz="1000" b="1">
              <a:solidFill>
                <a:schemeClr val="dk1"/>
              </a:solidFill>
            </a:endParaRPr>
          </a:p>
        </p:txBody>
      </p:sp>
      <p:sp>
        <p:nvSpPr>
          <p:cNvPr id="81" name="직사각형 80"/>
          <p:cNvSpPr/>
          <p:nvPr/>
        </p:nvSpPr>
        <p:spPr>
          <a:xfrm>
            <a:off x="2165032" y="4874932"/>
            <a:ext cx="1148892" cy="530257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/>
            <a:r>
              <a:rPr lang="ko-KR" altLang="en-US" sz="1000" b="1">
                <a:solidFill>
                  <a:schemeClr val="dk1"/>
                </a:solidFill>
              </a:rPr>
              <a:t>나레이션</a:t>
            </a:r>
            <a:endParaRPr lang="ko-KR" altLang="en-US" sz="1000" b="1">
              <a:solidFill>
                <a:schemeClr val="dk1"/>
              </a:solidFill>
            </a:endParaRPr>
          </a:p>
          <a:p>
            <a:pPr algn="ctr"/>
            <a:r>
              <a:rPr lang="ko-KR" altLang="en-US" sz="1000" b="1">
                <a:solidFill>
                  <a:schemeClr val="dk1"/>
                </a:solidFill>
              </a:rPr>
              <a:t>힌트 출력</a:t>
            </a:r>
            <a:endParaRPr lang="ko-KR" altLang="en-US" sz="1000" b="1">
              <a:solidFill>
                <a:schemeClr val="dk1"/>
              </a:solidFill>
            </a:endParaRPr>
          </a:p>
        </p:txBody>
      </p:sp>
      <p:cxnSp>
        <p:nvCxnSpPr>
          <p:cNvPr id="83" name="꺽인 연결선 82"/>
          <p:cNvCxnSpPr>
            <a:stCxn id="81" idx="2"/>
            <a:endCxn id="33" idx="0"/>
          </p:cNvCxnSpPr>
          <p:nvPr/>
        </p:nvCxnSpPr>
        <p:spPr>
          <a:xfrm rot="5400000" flipV="1">
            <a:off x="4189488" y="3955179"/>
            <a:ext cx="577123" cy="3477142"/>
          </a:xfrm>
          <a:prstGeom prst="bentConnector3">
            <a:avLst>
              <a:gd name="adj1" fmla="val 40783"/>
            </a:avLst>
          </a:prstGeom>
          <a:ln w="12700"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직사각형 83"/>
          <p:cNvSpPr/>
          <p:nvPr/>
        </p:nvSpPr>
        <p:spPr>
          <a:xfrm>
            <a:off x="2008265" y="4782119"/>
            <a:ext cx="274948" cy="284768"/>
          </a:xfrm>
          <a:prstGeom prst="rect">
            <a:avLst/>
          </a:prstGeom>
          <a:solidFill>
            <a:srgbClr val="ffffff"/>
          </a:solidFill>
          <a:ln w="38100">
            <a:solidFill>
              <a:srgbClr val="9d5cbb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ko-KR">
                <a:solidFill>
                  <a:srgbClr val="ff0000"/>
                </a:solidFill>
              </a:rPr>
              <a:t>8</a:t>
            </a:r>
            <a:endParaRPr lang="en-US" altLang="ko-KR">
              <a:solidFill>
                <a:srgbClr val="ff0000"/>
              </a:solidFill>
            </a:endParaRPr>
          </a:p>
        </p:txBody>
      </p:sp>
      <p:cxnSp>
        <p:nvCxnSpPr>
          <p:cNvPr id="86" name="꺽인 연결선 85"/>
          <p:cNvCxnSpPr>
            <a:stCxn id="19" idx="2"/>
            <a:endCxn id="32" idx="0"/>
          </p:cNvCxnSpPr>
          <p:nvPr/>
        </p:nvCxnSpPr>
        <p:spPr>
          <a:xfrm rot="5400000" flipV="1">
            <a:off x="7044886" y="4299217"/>
            <a:ext cx="524694" cy="417699"/>
          </a:xfrm>
          <a:prstGeom prst="bentConnector3">
            <a:avLst>
              <a:gd name="adj1" fmla="val 50000"/>
            </a:avLst>
          </a:prstGeom>
          <a:ln w="25400">
            <a:solidFill>
              <a:srgbClr val="6182d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화살표 연결선 87"/>
          <p:cNvCxnSpPr>
            <a:stCxn id="80" idx="2"/>
            <a:endCxn id="94" idx="0"/>
          </p:cNvCxnSpPr>
          <p:nvPr/>
        </p:nvCxnSpPr>
        <p:spPr>
          <a:xfrm rot="16200000" flipH="1">
            <a:off x="2607734" y="3977313"/>
            <a:ext cx="252815" cy="7153"/>
          </a:xfrm>
          <a:prstGeom prst="straightConnector1">
            <a:avLst/>
          </a:prstGeom>
          <a:ln w="12700"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직사각형 88"/>
          <p:cNvSpPr/>
          <p:nvPr/>
        </p:nvSpPr>
        <p:spPr>
          <a:xfrm>
            <a:off x="8809964" y="5871763"/>
            <a:ext cx="274948" cy="284768"/>
          </a:xfrm>
          <a:prstGeom prst="rect">
            <a:avLst/>
          </a:prstGeom>
          <a:solidFill>
            <a:srgbClr val="ffffff"/>
          </a:solidFill>
          <a:ln w="38100">
            <a:solidFill>
              <a:srgbClr val="9d5cbb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ko-KR">
                <a:solidFill>
                  <a:srgbClr val="ff0000"/>
                </a:solidFill>
              </a:rPr>
              <a:t>8</a:t>
            </a:r>
            <a:endParaRPr lang="en-US" altLang="ko-KR">
              <a:solidFill>
                <a:srgbClr val="ff0000"/>
              </a:solidFill>
            </a:endParaRPr>
          </a:p>
        </p:txBody>
      </p:sp>
      <p:sp>
        <p:nvSpPr>
          <p:cNvPr id="91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D0CF65F-4B71-4CF4-BC07-7F2A433F34CF}" type="slidenum">
              <a:rPr lang="en-US" altLang="en-US"/>
              <a:pPr lvl="0"/>
              <a:t>4</a:t>
            </a:fld>
            <a:endParaRPr lang="en-US" altLang="en-US"/>
          </a:p>
        </p:txBody>
      </p:sp>
      <p:sp>
        <p:nvSpPr>
          <p:cNvPr id="93" name="직사각형 92"/>
          <p:cNvSpPr/>
          <p:nvPr/>
        </p:nvSpPr>
        <p:spPr>
          <a:xfrm>
            <a:off x="276280" y="263425"/>
            <a:ext cx="343685" cy="355960"/>
          </a:xfrm>
          <a:prstGeom prst="rect">
            <a:avLst/>
          </a:prstGeom>
          <a:solidFill>
            <a:srgbClr val="ffffff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ko-KR" sz="2400">
                <a:solidFill>
                  <a:schemeClr val="dk1"/>
                </a:solidFill>
              </a:rPr>
              <a:t>4</a:t>
            </a:r>
            <a:endParaRPr lang="en-US" altLang="ko-KR" sz="2400">
              <a:solidFill>
                <a:schemeClr val="dk1"/>
              </a:solidFill>
            </a:endParaRPr>
          </a:p>
        </p:txBody>
      </p:sp>
      <p:sp>
        <p:nvSpPr>
          <p:cNvPr id="94" name="다이아몬드 93"/>
          <p:cNvSpPr/>
          <p:nvPr/>
        </p:nvSpPr>
        <p:spPr>
          <a:xfrm>
            <a:off x="1889289" y="4107297"/>
            <a:ext cx="1696858" cy="536311"/>
          </a:xfrm>
          <a:prstGeom prst="diamond">
            <a:avLst/>
          </a:prstGeom>
          <a:solidFill>
            <a:srgbClr val="ffd700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900" b="1">
                <a:solidFill>
                  <a:schemeClr val="dk1"/>
                </a:solidFill>
              </a:rPr>
              <a:t>힌트 버튼을</a:t>
            </a:r>
            <a:endParaRPr lang="ko-KR" altLang="en-US" sz="900" b="1">
              <a:solidFill>
                <a:schemeClr val="dk1"/>
              </a:solidFill>
            </a:endParaRPr>
          </a:p>
          <a:p>
            <a:pPr algn="ctr"/>
            <a:r>
              <a:rPr lang="ko-KR" altLang="en-US" sz="900" b="1">
                <a:solidFill>
                  <a:schemeClr val="dk1"/>
                </a:solidFill>
              </a:rPr>
              <a:t>눌렀는가</a:t>
            </a:r>
            <a:r>
              <a:rPr lang="en-US" altLang="ko-KR" sz="900" b="1">
                <a:solidFill>
                  <a:schemeClr val="dk1"/>
                </a:solidFill>
              </a:rPr>
              <a:t>?</a:t>
            </a:r>
            <a:endParaRPr lang="en-US" altLang="ko-KR" sz="900" b="1">
              <a:solidFill>
                <a:schemeClr val="dk1"/>
              </a:solidFill>
            </a:endParaRPr>
          </a:p>
        </p:txBody>
      </p:sp>
      <p:cxnSp>
        <p:nvCxnSpPr>
          <p:cNvPr id="96" name="직선 화살표 연결선 95"/>
          <p:cNvCxnSpPr>
            <a:stCxn id="94" idx="2"/>
            <a:endCxn id="81" idx="0"/>
          </p:cNvCxnSpPr>
          <p:nvPr/>
        </p:nvCxnSpPr>
        <p:spPr>
          <a:xfrm rot="16200000" flipH="1">
            <a:off x="2622937" y="4758390"/>
            <a:ext cx="231323" cy="1760"/>
          </a:xfrm>
          <a:prstGeom prst="straightConnector1">
            <a:avLst/>
          </a:prstGeom>
          <a:ln w="25400">
            <a:solidFill>
              <a:srgbClr val="6182d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/>
            <a:r>
              <a:rPr lang="ko-KR" altLang="en-US"/>
              <a:t>퍼즐 단계 클리어 판단</a:t>
            </a:r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1700556" y="1560124"/>
            <a:ext cx="1055472" cy="424763"/>
          </a:xfrm>
          <a:prstGeom prst="roundRect">
            <a:avLst>
              <a:gd name="adj" fmla="val 50000"/>
            </a:avLst>
          </a:prstGeom>
          <a:solidFill>
            <a:srgbClr val="ff0000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b="1"/>
              <a:t>시작</a:t>
            </a:r>
            <a:endParaRPr lang="ko-KR" altLang="en-US" b="1"/>
          </a:p>
        </p:txBody>
      </p:sp>
      <p:sp>
        <p:nvSpPr>
          <p:cNvPr id="7" name="직사각형 6"/>
          <p:cNvSpPr/>
          <p:nvPr/>
        </p:nvSpPr>
        <p:spPr>
          <a:xfrm>
            <a:off x="1614367" y="2301220"/>
            <a:ext cx="1227450" cy="530257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dk1"/>
                </a:solidFill>
              </a:rPr>
              <a:t>현재 퍼즐 단계</a:t>
            </a:r>
            <a:endParaRPr lang="ko-KR" altLang="en-US" sz="1000" b="1">
              <a:solidFill>
                <a:schemeClr val="dk1"/>
              </a:solidFill>
            </a:endParaRPr>
          </a:p>
          <a:p>
            <a:pPr algn="ctr"/>
            <a:r>
              <a:rPr lang="ko-KR" altLang="en-US" sz="1000" b="1">
                <a:solidFill>
                  <a:schemeClr val="dk1"/>
                </a:solidFill>
              </a:rPr>
              <a:t>시작</a:t>
            </a:r>
            <a:endParaRPr lang="ko-KR" altLang="en-US" sz="1000" b="1">
              <a:solidFill>
                <a:schemeClr val="dk1"/>
              </a:solidFill>
            </a:endParaRPr>
          </a:p>
        </p:txBody>
      </p:sp>
      <p:sp>
        <p:nvSpPr>
          <p:cNvPr id="9" name="다이아몬드 8"/>
          <p:cNvSpPr/>
          <p:nvPr/>
        </p:nvSpPr>
        <p:spPr>
          <a:xfrm>
            <a:off x="1407245" y="3107997"/>
            <a:ext cx="1639870" cy="638273"/>
          </a:xfrm>
          <a:prstGeom prst="diamond">
            <a:avLst/>
          </a:prstGeom>
          <a:solidFill>
            <a:srgbClr val="ffd700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ko-KR" sz="900" b="1">
                <a:solidFill>
                  <a:schemeClr val="dk1"/>
                </a:solidFill>
              </a:rPr>
              <a:t>[</a:t>
            </a:r>
            <a:r>
              <a:rPr lang="ko-KR" altLang="en-US" sz="900" b="1">
                <a:solidFill>
                  <a:schemeClr val="dk1"/>
                </a:solidFill>
              </a:rPr>
              <a:t>현재 퍼즐단계 클리어</a:t>
            </a:r>
            <a:r>
              <a:rPr lang="en-US" altLang="ko-KR" sz="900" b="1">
                <a:solidFill>
                  <a:schemeClr val="dk1"/>
                </a:solidFill>
              </a:rPr>
              <a:t>]</a:t>
            </a:r>
            <a:r>
              <a:rPr lang="ko-KR" altLang="en-US" sz="900" b="1">
                <a:solidFill>
                  <a:schemeClr val="dk1"/>
                </a:solidFill>
              </a:rPr>
              <a:t> </a:t>
            </a:r>
            <a:r>
              <a:rPr lang="en-US" altLang="ko-KR" sz="900" b="1">
                <a:solidFill>
                  <a:schemeClr val="dk1"/>
                </a:solidFill>
              </a:rPr>
              <a:t>==</a:t>
            </a:r>
            <a:r>
              <a:rPr lang="ko-KR" altLang="en-US" sz="900" b="1">
                <a:solidFill>
                  <a:schemeClr val="dk1"/>
                </a:solidFill>
              </a:rPr>
              <a:t> </a:t>
            </a:r>
            <a:r>
              <a:rPr lang="en-US" altLang="ko-KR" sz="900" b="1">
                <a:solidFill>
                  <a:schemeClr val="dk1"/>
                </a:solidFill>
              </a:rPr>
              <a:t>0</a:t>
            </a:r>
            <a:r>
              <a:rPr lang="ko-KR" altLang="en-US" sz="900" b="1">
                <a:solidFill>
                  <a:schemeClr val="dk1"/>
                </a:solidFill>
              </a:rPr>
              <a:t> </a:t>
            </a:r>
            <a:r>
              <a:rPr lang="en-US" altLang="ko-KR" sz="900" b="1">
                <a:solidFill>
                  <a:schemeClr val="dk1"/>
                </a:solidFill>
              </a:rPr>
              <a:t>?</a:t>
            </a:r>
            <a:endParaRPr lang="en-US" altLang="ko-KR" sz="900" b="1">
              <a:solidFill>
                <a:schemeClr val="dk1"/>
              </a:solidFill>
            </a:endParaRPr>
          </a:p>
        </p:txBody>
      </p:sp>
      <p:sp>
        <p:nvSpPr>
          <p:cNvPr id="10" name="순서도: 문서 9"/>
          <p:cNvSpPr/>
          <p:nvPr/>
        </p:nvSpPr>
        <p:spPr>
          <a:xfrm>
            <a:off x="3696191" y="3092679"/>
            <a:ext cx="1040876" cy="672641"/>
          </a:xfrm>
          <a:prstGeom prst="flowChartDocument">
            <a:avLst/>
          </a:prstGeom>
          <a:solidFill>
            <a:schemeClr val="accent6"/>
          </a:solidFill>
          <a:ln w="12700" cap="flat" cmpd="sng" algn="ctr">
            <a:solidFill>
              <a:schemeClr val="dk1"/>
            </a:solidFill>
            <a:prstDash val="solid"/>
            <a:miter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/>
            <a:r>
              <a:rPr lang="ko-KR" altLang="en-US" sz="1000" b="1">
                <a:solidFill>
                  <a:schemeClr val="tx1"/>
                </a:solidFill>
              </a:rPr>
              <a:t>힌트 여부 판단 </a:t>
            </a:r>
            <a:endParaRPr lang="ko-KR" altLang="en-US" sz="1000" b="1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611386" y="4095910"/>
            <a:ext cx="1227450" cy="530257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ko-KR" sz="1000" b="1">
                <a:solidFill>
                  <a:schemeClr val="dk1"/>
                </a:solidFill>
              </a:rPr>
              <a:t>[</a:t>
            </a:r>
            <a:r>
              <a:rPr lang="ko-KR" altLang="en-US" sz="1000" b="1">
                <a:solidFill>
                  <a:schemeClr val="dk1"/>
                </a:solidFill>
              </a:rPr>
              <a:t>현재 퍼즐에서 머문 시간</a:t>
            </a:r>
            <a:r>
              <a:rPr lang="en-US" altLang="ko-KR" sz="1000" b="1">
                <a:solidFill>
                  <a:schemeClr val="dk1"/>
                </a:solidFill>
              </a:rPr>
              <a:t>]</a:t>
            </a:r>
            <a:r>
              <a:rPr lang="ko-KR" altLang="en-US" sz="1000" b="1">
                <a:solidFill>
                  <a:schemeClr val="dk1"/>
                </a:solidFill>
              </a:rPr>
              <a:t> 초기값으로 변경</a:t>
            </a:r>
            <a:endParaRPr lang="ko-KR" altLang="en-US" sz="1000" b="1">
              <a:solidFill>
                <a:schemeClr val="dk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598585" y="5005266"/>
            <a:ext cx="1227450" cy="530257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dk1"/>
                </a:solidFill>
              </a:rPr>
              <a:t>다음 퍼즐 단계로 변경</a:t>
            </a:r>
            <a:endParaRPr lang="ko-KR" altLang="en-US" sz="1000" b="1">
              <a:solidFill>
                <a:schemeClr val="dk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101276" y="4092634"/>
            <a:ext cx="1227450" cy="530257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ko-KR" sz="1000" b="1">
                <a:solidFill>
                  <a:schemeClr val="dk1"/>
                </a:solidFill>
              </a:rPr>
              <a:t>[</a:t>
            </a:r>
            <a:r>
              <a:rPr lang="ko-KR" altLang="en-US" sz="1000" b="1">
                <a:solidFill>
                  <a:schemeClr val="dk1"/>
                </a:solidFill>
              </a:rPr>
              <a:t>현재 퍼즐에서 사용한 힌트 횟수</a:t>
            </a:r>
            <a:r>
              <a:rPr lang="en-US" altLang="ko-KR" sz="1000" b="1">
                <a:solidFill>
                  <a:schemeClr val="dk1"/>
                </a:solidFill>
              </a:rPr>
              <a:t>]</a:t>
            </a:r>
            <a:r>
              <a:rPr lang="ko-KR" altLang="en-US" sz="1000" b="1">
                <a:solidFill>
                  <a:schemeClr val="dk1"/>
                </a:solidFill>
              </a:rPr>
              <a:t> 초기값으로 변경</a:t>
            </a:r>
            <a:endParaRPr lang="ko-KR" altLang="en-US" sz="1000" b="1">
              <a:solidFill>
                <a:schemeClr val="dk1"/>
              </a:solidFill>
            </a:endParaRPr>
          </a:p>
        </p:txBody>
      </p:sp>
      <p:cxnSp>
        <p:nvCxnSpPr>
          <p:cNvPr id="14" name="직선 화살표 연결선 13"/>
          <p:cNvCxnSpPr>
            <a:stCxn id="9" idx="3"/>
            <a:endCxn id="10" idx="1"/>
          </p:cNvCxnSpPr>
          <p:nvPr/>
        </p:nvCxnSpPr>
        <p:spPr>
          <a:xfrm>
            <a:off x="3047115" y="3427134"/>
            <a:ext cx="649075" cy="1865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꺽인 연결선 14"/>
          <p:cNvCxnSpPr>
            <a:stCxn id="9" idx="2"/>
            <a:endCxn id="13" idx="0"/>
          </p:cNvCxnSpPr>
          <p:nvPr/>
        </p:nvCxnSpPr>
        <p:spPr>
          <a:xfrm rot="5400000" flipV="1">
            <a:off x="2797909" y="3175542"/>
            <a:ext cx="346363" cy="1487821"/>
          </a:xfrm>
          <a:prstGeom prst="bentConnector3">
            <a:avLst>
              <a:gd name="adj1" fmla="val 50000"/>
            </a:avLst>
          </a:prstGeom>
          <a:ln w="25400">
            <a:solidFill>
              <a:srgbClr val="6182d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>
            <a:stCxn id="5" idx="2"/>
            <a:endCxn id="7" idx="0"/>
          </p:cNvCxnSpPr>
          <p:nvPr/>
        </p:nvCxnSpPr>
        <p:spPr>
          <a:xfrm rot="5400000">
            <a:off x="2070026" y="2142954"/>
            <a:ext cx="316332" cy="200"/>
          </a:xfrm>
          <a:prstGeom prst="straightConnector1">
            <a:avLst/>
          </a:prstGeom>
          <a:ln w="12700"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>
            <a:stCxn id="7" idx="2"/>
            <a:endCxn id="9" idx="0"/>
          </p:cNvCxnSpPr>
          <p:nvPr/>
        </p:nvCxnSpPr>
        <p:spPr>
          <a:xfrm rot="5400000">
            <a:off x="2089376" y="2969281"/>
            <a:ext cx="276520" cy="912"/>
          </a:xfrm>
          <a:prstGeom prst="straightConnector1">
            <a:avLst/>
          </a:prstGeom>
          <a:ln w="12700"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>
            <a:stCxn id="9" idx="2"/>
            <a:endCxn id="11" idx="0"/>
          </p:cNvCxnSpPr>
          <p:nvPr/>
        </p:nvCxnSpPr>
        <p:spPr>
          <a:xfrm rot="5400000">
            <a:off x="2051325" y="3920055"/>
            <a:ext cx="349639" cy="2069"/>
          </a:xfrm>
          <a:prstGeom prst="straightConnector1">
            <a:avLst/>
          </a:prstGeom>
          <a:ln w="25400">
            <a:solidFill>
              <a:srgbClr val="6182d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>
            <a:stCxn id="11" idx="2"/>
            <a:endCxn id="12" idx="0"/>
          </p:cNvCxnSpPr>
          <p:nvPr/>
        </p:nvCxnSpPr>
        <p:spPr>
          <a:xfrm rot="5400000">
            <a:off x="2029161" y="4809316"/>
            <a:ext cx="379099" cy="12800"/>
          </a:xfrm>
          <a:prstGeom prst="straightConnector1">
            <a:avLst/>
          </a:prstGeom>
          <a:ln w="12700"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꺽인 연결선 19"/>
          <p:cNvCxnSpPr>
            <a:stCxn id="13" idx="2"/>
            <a:endCxn id="12" idx="0"/>
          </p:cNvCxnSpPr>
          <p:nvPr/>
        </p:nvCxnSpPr>
        <p:spPr>
          <a:xfrm rot="5400000">
            <a:off x="2772468" y="4062733"/>
            <a:ext cx="382375" cy="1502691"/>
          </a:xfrm>
          <a:prstGeom prst="bentConnector3">
            <a:avLst>
              <a:gd name="adj1" fmla="val 50000"/>
            </a:avLst>
          </a:prstGeom>
          <a:ln w="12700"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꺽인 연결선 20"/>
          <p:cNvCxnSpPr>
            <a:stCxn id="12" idx="2"/>
            <a:endCxn id="7" idx="0"/>
          </p:cNvCxnSpPr>
          <p:nvPr/>
        </p:nvCxnSpPr>
        <p:spPr>
          <a:xfrm rot="5400000" flipH="1" flipV="1">
            <a:off x="603049" y="3910480"/>
            <a:ext cx="3234302" cy="15782"/>
          </a:xfrm>
          <a:prstGeom prst="bentConnector5">
            <a:avLst>
              <a:gd name="adj1" fmla="val -4273"/>
              <a:gd name="adj2" fmla="val 19546424"/>
              <a:gd name="adj3" fmla="val 104270"/>
            </a:avLst>
          </a:prstGeom>
          <a:ln w="12700"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그룹 21"/>
          <p:cNvGrpSpPr/>
          <p:nvPr/>
        </p:nvGrpSpPr>
        <p:grpSpPr>
          <a:xfrm rot="0">
            <a:off x="6096000" y="1289507"/>
            <a:ext cx="1306004" cy="726610"/>
            <a:chOff x="6822650" y="1052659"/>
            <a:chExt cx="1306004" cy="726610"/>
          </a:xfrm>
        </p:grpSpPr>
        <p:cxnSp>
          <p:nvCxnSpPr>
            <p:cNvPr id="23" name="직선 화살표 연결선 22"/>
            <p:cNvCxnSpPr/>
            <p:nvPr/>
          </p:nvCxnSpPr>
          <p:spPr>
            <a:xfrm>
              <a:off x="7007710" y="1492577"/>
              <a:ext cx="407742" cy="0"/>
            </a:xfrm>
            <a:prstGeom prst="straightConnector1">
              <a:avLst/>
            </a:prstGeom>
            <a:ln w="25400">
              <a:solidFill>
                <a:srgbClr val="6182d6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화살표 연결선 23"/>
            <p:cNvCxnSpPr/>
            <p:nvPr/>
          </p:nvCxnSpPr>
          <p:spPr>
            <a:xfrm>
              <a:off x="7018754" y="1253629"/>
              <a:ext cx="393864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모서리가 둥근 직사각형 24"/>
            <p:cNvSpPr/>
            <p:nvPr/>
          </p:nvSpPr>
          <p:spPr>
            <a:xfrm>
              <a:off x="6822650" y="1052659"/>
              <a:ext cx="1306004" cy="687371"/>
            </a:xfrm>
            <a:prstGeom prst="roundRect">
              <a:avLst>
                <a:gd name="adj" fmla="val 16667"/>
              </a:avLst>
            </a:prstGeom>
            <a:noFill/>
            <a:ln w="38100">
              <a:solidFill>
                <a:schemeClr val="dk1"/>
              </a:solidFill>
              <a:prstDash val="sysDot"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/>
            <p:cNvSpPr txBox="1"/>
            <p:nvPr/>
          </p:nvSpPr>
          <p:spPr>
            <a:xfrm>
              <a:off x="7470741" y="1150855"/>
              <a:ext cx="548249" cy="39156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/>
              <a:r>
                <a:rPr lang="ko-KR" altLang="en-US" sz="1000" b="1"/>
                <a:t>아니요</a:t>
              </a:r>
              <a:endParaRPr lang="ko-KR" altLang="en-US" sz="1000" b="1"/>
            </a:p>
            <a:p>
              <a:pPr/>
              <a:endParaRPr lang="ko-KR" altLang="en-US" sz="1000" b="1"/>
            </a:p>
          </p:txBody>
        </p:sp>
        <p:sp>
          <p:nvSpPr>
            <p:cNvPr id="27" name="직사각형 26"/>
            <p:cNvSpPr txBox="1"/>
            <p:nvPr/>
          </p:nvSpPr>
          <p:spPr>
            <a:xfrm>
              <a:off x="7476694" y="1383249"/>
              <a:ext cx="304170" cy="3960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/>
              <a:r>
                <a:rPr lang="ko-KR" altLang="en-US" sz="1000" b="1"/>
                <a:t>예</a:t>
              </a:r>
              <a:endParaRPr lang="ko-KR" altLang="en-US" sz="1000" b="1"/>
            </a:p>
            <a:p>
              <a:pPr/>
              <a:endParaRPr lang="ko-KR" altLang="en-US" sz="1000" b="1"/>
            </a:p>
          </p:txBody>
        </p:sp>
      </p:grpSp>
      <p:sp>
        <p:nvSpPr>
          <p:cNvPr id="28" name="순서도: 페이지 연결자 27">
            <a:hlinkClick action="ppaction://hlinkshowjump?jump=nextslide"/>
          </p:cNvPr>
          <p:cNvSpPr/>
          <p:nvPr/>
        </p:nvSpPr>
        <p:spPr>
          <a:xfrm>
            <a:off x="5546103" y="3154051"/>
            <a:ext cx="549896" cy="549896"/>
          </a:xfrm>
          <a:prstGeom prst="flowChartOffpageConnector">
            <a:avLst/>
          </a:prstGeom>
          <a:solidFill>
            <a:srgbClr val="d9d9d9"/>
          </a:solidFill>
          <a:ln w="38100"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/>
            <a:r>
              <a:rPr lang="en-US" altLang="ko-KR">
                <a:solidFill>
                  <a:schemeClr val="tx1"/>
                </a:solidFill>
              </a:rPr>
              <a:t>6P</a:t>
            </a:r>
            <a:endParaRPr lang="en-US" altLang="ko-KR">
              <a:solidFill>
                <a:schemeClr val="tx1"/>
              </a:solidFill>
            </a:endParaRPr>
          </a:p>
        </p:txBody>
      </p:sp>
      <p:cxnSp>
        <p:nvCxnSpPr>
          <p:cNvPr id="29" name="직선 화살표 연결선 28"/>
          <p:cNvCxnSpPr>
            <a:stCxn id="10" idx="3"/>
            <a:endCxn id="28" idx="1"/>
          </p:cNvCxnSpPr>
          <p:nvPr/>
        </p:nvCxnSpPr>
        <p:spPr>
          <a:xfrm>
            <a:off x="4737068" y="3429000"/>
            <a:ext cx="809036" cy="0"/>
          </a:xfrm>
          <a:prstGeom prst="straightConnector1">
            <a:avLst/>
          </a:prstGeom>
          <a:ln w="25400">
            <a:solidFill>
              <a:schemeClr val="dk1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/>
          <p:cNvSpPr/>
          <p:nvPr/>
        </p:nvSpPr>
        <p:spPr>
          <a:xfrm>
            <a:off x="1399872" y="2203318"/>
            <a:ext cx="274948" cy="284768"/>
          </a:xfrm>
          <a:prstGeom prst="rect">
            <a:avLst/>
          </a:prstGeom>
          <a:solidFill>
            <a:srgbClr val="ffffff"/>
          </a:solidFill>
          <a:ln w="38100">
            <a:solidFill>
              <a:srgbClr val="9d5cbb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ko-KR">
                <a:solidFill>
                  <a:srgbClr val="ff0000"/>
                </a:solidFill>
              </a:rPr>
              <a:t>1</a:t>
            </a:r>
            <a:endParaRPr lang="en-US" altLang="ko-KR">
              <a:solidFill>
                <a:srgbClr val="ff0000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2899582" y="4005669"/>
            <a:ext cx="274948" cy="284768"/>
          </a:xfrm>
          <a:prstGeom prst="rect">
            <a:avLst/>
          </a:prstGeom>
          <a:solidFill>
            <a:srgbClr val="ffffff"/>
          </a:solidFill>
          <a:ln w="38100">
            <a:solidFill>
              <a:srgbClr val="9d5cbb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ko-KR">
                <a:solidFill>
                  <a:srgbClr val="ff0000"/>
                </a:solidFill>
              </a:rPr>
              <a:t>4</a:t>
            </a:r>
            <a:endParaRPr lang="en-US" altLang="ko-KR">
              <a:solidFill>
                <a:srgbClr val="ff0000"/>
              </a:solidFill>
            </a:endParaRPr>
          </a:p>
        </p:txBody>
      </p:sp>
      <p:graphicFrame>
        <p:nvGraphicFramePr>
          <p:cNvPr id="32" name="표 31"/>
          <p:cNvGraphicFramePr>
            <a:graphicFrameLocks noGrp="1"/>
          </p:cNvGraphicFramePr>
          <p:nvPr/>
        </p:nvGraphicFramePr>
        <p:xfrm>
          <a:off x="8608124" y="472422"/>
          <a:ext cx="3451060" cy="5536152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706919"/>
                <a:gridCol w="2744141"/>
              </a:tblGrid>
              <a:tr h="431538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/>
                      <a:r>
                        <a:rPr lang="en-US" altLang="ko-KR">
                          <a:solidFill>
                            <a:schemeClr val="dk1"/>
                          </a:solidFill>
                        </a:rPr>
                        <a:t>No</a:t>
                      </a:r>
                      <a:endParaRPr lang="en-US" altLang="ko-KR">
                        <a:solidFill>
                          <a:schemeClr val="dk1"/>
                        </a:solidFill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/>
                      <a:r>
                        <a:rPr lang="ko-KR" altLang="en-US">
                          <a:solidFill>
                            <a:schemeClr val="dk1"/>
                          </a:solidFill>
                        </a:rPr>
                        <a:t>설명</a:t>
                      </a:r>
                      <a:endParaRPr lang="ko-KR" altLang="en-US">
                        <a:solidFill>
                          <a:schemeClr val="dk1"/>
                        </a:solidFill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</a:tr>
              <a:tr h="1701538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/>
                      <a:endParaRPr lang="ko-KR" altLang="en-US">
                        <a:solidFill>
                          <a:schemeClr val="dk1"/>
                        </a:solidFill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marL="277500" indent="-277500">
                        <a:buAutoNum type="arabicPeriod"/>
                      </a:pPr>
                      <a:r>
                        <a:rPr lang="ko-KR" altLang="en-US" sz="1500">
                          <a:solidFill>
                            <a:schemeClr val="dk1"/>
                          </a:solidFill>
                        </a:rPr>
                        <a:t>현재 퍼즐을 클리어 시 다음 퍼즐 단계를 불러온다</a:t>
                      </a:r>
                      <a:endParaRPr lang="ko-KR" altLang="en-US" sz="1500">
                        <a:solidFill>
                          <a:schemeClr val="dk1"/>
                        </a:solidFill>
                      </a:endParaRPr>
                    </a:p>
                    <a:p>
                      <a:pPr marL="277500" indent="-277500">
                        <a:buAutoNum type="arabicPeriod"/>
                      </a:pPr>
                      <a:r>
                        <a:rPr lang="en-US" altLang="ko-KR" sz="1500">
                          <a:solidFill>
                            <a:schemeClr val="dk1"/>
                          </a:solidFill>
                        </a:rPr>
                        <a:t>[</a:t>
                      </a:r>
                      <a:r>
                        <a:rPr lang="ko-KR" altLang="en-US" sz="1500">
                          <a:solidFill>
                            <a:schemeClr val="dk1"/>
                          </a:solidFill>
                        </a:rPr>
                        <a:t>현재 퍼즐에서 머문 시간</a:t>
                      </a:r>
                      <a:r>
                        <a:rPr lang="en-US" altLang="ko-KR" sz="1500">
                          <a:solidFill>
                            <a:schemeClr val="dk1"/>
                          </a:solidFill>
                        </a:rPr>
                        <a:t>]</a:t>
                      </a:r>
                      <a:r>
                        <a:rPr lang="ko-KR" altLang="en-US" sz="1500">
                          <a:solidFill>
                            <a:schemeClr val="dk1"/>
                          </a:solidFill>
                        </a:rPr>
                        <a:t>이 현재 시간 값으로 상승</a:t>
                      </a:r>
                      <a:endParaRPr lang="ko-KR" altLang="en-US" sz="1500">
                        <a:solidFill>
                          <a:schemeClr val="dk1"/>
                        </a:solidFill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</a:tr>
              <a:tr h="1701538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/>
                      <a:endParaRPr lang="ko-KR" altLang="en-US">
                        <a:solidFill>
                          <a:schemeClr val="dk1"/>
                        </a:solidFill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marL="214200" indent="-214200">
                        <a:buFont typeface="Arial"/>
                        <a:buChar char="•"/>
                      </a:pPr>
                      <a:r>
                        <a:rPr lang="en-US" altLang="ko-KR" sz="1500">
                          <a:solidFill>
                            <a:schemeClr val="dk1"/>
                          </a:solidFill>
                        </a:rPr>
                        <a:t>0</a:t>
                      </a:r>
                      <a:r>
                        <a:rPr lang="ko-KR" altLang="en-US" sz="150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500">
                          <a:solidFill>
                            <a:schemeClr val="dk1"/>
                          </a:solidFill>
                        </a:rPr>
                        <a:t>=</a:t>
                      </a:r>
                      <a:r>
                        <a:rPr lang="ko-KR" altLang="en-US" sz="1500">
                          <a:solidFill>
                            <a:schemeClr val="dk1"/>
                          </a:solidFill>
                        </a:rPr>
                        <a:t> 클리어 완료</a:t>
                      </a:r>
                      <a:endParaRPr lang="ko-KR" altLang="en-US" sz="1500">
                        <a:solidFill>
                          <a:schemeClr val="dk1"/>
                        </a:solidFill>
                      </a:endParaRPr>
                    </a:p>
                    <a:p>
                      <a:pPr marL="214200" indent="-214200">
                        <a:buFont typeface="Arial"/>
                        <a:buChar char="•"/>
                      </a:pPr>
                      <a:r>
                        <a:rPr lang="en-US" altLang="ko-KR" sz="1500">
                          <a:solidFill>
                            <a:schemeClr val="dk1"/>
                          </a:solidFill>
                        </a:rPr>
                        <a:t>1</a:t>
                      </a:r>
                      <a:r>
                        <a:rPr lang="ko-KR" altLang="en-US" sz="150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500">
                          <a:solidFill>
                            <a:schemeClr val="dk1"/>
                          </a:solidFill>
                        </a:rPr>
                        <a:t>=</a:t>
                      </a:r>
                      <a:r>
                        <a:rPr lang="ko-KR" altLang="en-US" sz="1500">
                          <a:solidFill>
                            <a:schemeClr val="dk1"/>
                          </a:solidFill>
                        </a:rPr>
                        <a:t> 클리어 미완료</a:t>
                      </a:r>
                      <a:endParaRPr lang="ko-KR" altLang="en-US" sz="1500">
                        <a:solidFill>
                          <a:schemeClr val="dk1"/>
                        </a:solidFill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</a:tr>
              <a:tr h="1701538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/>
                      <a:endParaRPr lang="ko-KR" altLang="en-US">
                        <a:solidFill>
                          <a:schemeClr val="dk1"/>
                        </a:solidFill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marL="277500" indent="-277500">
                        <a:buAutoNum type="arabicPeriod"/>
                      </a:pPr>
                      <a:r>
                        <a:rPr lang="ko-KR" altLang="en-US" sz="1500">
                          <a:solidFill>
                            <a:schemeClr val="dk1"/>
                          </a:solidFill>
                        </a:rPr>
                        <a:t>퍼즐 클리어 시 초기화</a:t>
                      </a:r>
                      <a:endParaRPr lang="ko-KR" altLang="en-US" sz="1500">
                        <a:solidFill>
                          <a:schemeClr val="dk1"/>
                        </a:solidFill>
                      </a:endParaRPr>
                    </a:p>
                    <a:p>
                      <a:pPr marL="277500" indent="-277500">
                        <a:buAutoNum type="arabicPeriod"/>
                      </a:pPr>
                      <a:r>
                        <a:rPr lang="ko-KR" altLang="en-US" sz="1500">
                          <a:solidFill>
                            <a:schemeClr val="dk1"/>
                          </a:solidFill>
                        </a:rPr>
                        <a:t>다음 퍼즐 단계에서 다시 활성화</a:t>
                      </a:r>
                      <a:endParaRPr lang="ko-KR" altLang="en-US" sz="1500">
                        <a:solidFill>
                          <a:schemeClr val="dk1"/>
                        </a:solidFill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33" name="직사각형 32"/>
          <p:cNvSpPr/>
          <p:nvPr/>
        </p:nvSpPr>
        <p:spPr>
          <a:xfrm>
            <a:off x="8827999" y="1611035"/>
            <a:ext cx="274948" cy="284768"/>
          </a:xfrm>
          <a:prstGeom prst="rect">
            <a:avLst/>
          </a:prstGeom>
          <a:solidFill>
            <a:srgbClr val="ffffff"/>
          </a:solidFill>
          <a:ln w="38100">
            <a:solidFill>
              <a:srgbClr val="9d5cbb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ko-KR">
                <a:solidFill>
                  <a:srgbClr val="ff0000"/>
                </a:solidFill>
              </a:rPr>
              <a:t>1</a:t>
            </a:r>
            <a:endParaRPr lang="en-US" altLang="ko-KR">
              <a:solidFill>
                <a:srgbClr val="ff0000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8825017" y="4789013"/>
            <a:ext cx="274948" cy="284768"/>
          </a:xfrm>
          <a:prstGeom prst="rect">
            <a:avLst/>
          </a:prstGeom>
          <a:solidFill>
            <a:srgbClr val="ffffff"/>
          </a:solidFill>
          <a:ln w="38100">
            <a:solidFill>
              <a:srgbClr val="9d5cbb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ko-KR">
                <a:solidFill>
                  <a:srgbClr val="ff0000"/>
                </a:solidFill>
              </a:rPr>
              <a:t>3</a:t>
            </a:r>
            <a:endParaRPr lang="en-US" altLang="ko-KR">
              <a:solidFill>
                <a:srgbClr val="ff0000"/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1386776" y="4016666"/>
            <a:ext cx="274948" cy="284768"/>
          </a:xfrm>
          <a:prstGeom prst="rect">
            <a:avLst/>
          </a:prstGeom>
          <a:solidFill>
            <a:srgbClr val="ffffff"/>
          </a:solidFill>
          <a:ln w="38100">
            <a:solidFill>
              <a:srgbClr val="9d5cbb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ko-KR">
                <a:solidFill>
                  <a:srgbClr val="ff0000"/>
                </a:solidFill>
              </a:rPr>
              <a:t>3</a:t>
            </a:r>
            <a:endParaRPr lang="en-US" altLang="ko-KR">
              <a:solidFill>
                <a:srgbClr val="ff0000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8827042" y="5200383"/>
            <a:ext cx="274948" cy="284768"/>
          </a:xfrm>
          <a:prstGeom prst="rect">
            <a:avLst/>
          </a:prstGeom>
          <a:solidFill>
            <a:srgbClr val="ffffff"/>
          </a:solidFill>
          <a:ln w="38100">
            <a:solidFill>
              <a:srgbClr val="9d5cbb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ko-KR">
                <a:solidFill>
                  <a:srgbClr val="ff0000"/>
                </a:solidFill>
              </a:rPr>
              <a:t>4</a:t>
            </a:r>
            <a:endParaRPr lang="en-US" altLang="ko-KR">
              <a:solidFill>
                <a:srgbClr val="ff0000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1480259" y="3144231"/>
            <a:ext cx="274948" cy="284768"/>
          </a:xfrm>
          <a:prstGeom prst="rect">
            <a:avLst/>
          </a:prstGeom>
          <a:solidFill>
            <a:srgbClr val="ffffff"/>
          </a:solidFill>
          <a:ln w="38100">
            <a:solidFill>
              <a:srgbClr val="9d5cbb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ko-KR">
                <a:solidFill>
                  <a:srgbClr val="ff0000"/>
                </a:solidFill>
              </a:rPr>
              <a:t>2</a:t>
            </a:r>
            <a:endParaRPr lang="en-US" altLang="ko-KR">
              <a:solidFill>
                <a:srgbClr val="ff0000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8830418" y="3286615"/>
            <a:ext cx="274948" cy="284768"/>
          </a:xfrm>
          <a:prstGeom prst="rect">
            <a:avLst/>
          </a:prstGeom>
          <a:solidFill>
            <a:srgbClr val="ffffff"/>
          </a:solidFill>
          <a:ln w="38100">
            <a:solidFill>
              <a:srgbClr val="9d5cbb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ko-KR">
                <a:solidFill>
                  <a:srgbClr val="ff0000"/>
                </a:solidFill>
              </a:rPr>
              <a:t>2</a:t>
            </a:r>
            <a:endParaRPr lang="en-US" altLang="ko-KR">
              <a:solidFill>
                <a:srgbClr val="ff0000"/>
              </a:solidFill>
            </a:endParaRPr>
          </a:p>
        </p:txBody>
      </p:sp>
      <p:sp>
        <p:nvSpPr>
          <p:cNvPr id="39" name="직사각형 38"/>
          <p:cNvSpPr txBox="1"/>
          <p:nvPr/>
        </p:nvSpPr>
        <p:spPr>
          <a:xfrm>
            <a:off x="2452933" y="3060765"/>
            <a:ext cx="781757" cy="242505"/>
          </a:xfrm>
          <a:prstGeom prst="rect">
            <a:avLst/>
          </a:prstGeom>
        </p:spPr>
        <p:txBody>
          <a:bodyPr wrap="none">
            <a:spAutoFit/>
          </a:bodyPr>
          <a:p>
            <a:pPr/>
            <a:r>
              <a:rPr lang="ko-KR" altLang="en-US" sz="1000" b="1"/>
              <a:t>초기값 </a:t>
            </a:r>
            <a:r>
              <a:rPr lang="en-US" altLang="ko-KR" sz="1000" b="1"/>
              <a:t>=</a:t>
            </a:r>
            <a:r>
              <a:rPr lang="ko-KR" altLang="en-US" sz="1000" b="1"/>
              <a:t> </a:t>
            </a:r>
            <a:r>
              <a:rPr lang="en-US" altLang="ko-KR" sz="1000" b="1"/>
              <a:t>1</a:t>
            </a:r>
            <a:endParaRPr lang="en-US" altLang="ko-KR" sz="1000" b="1"/>
          </a:p>
        </p:txBody>
      </p:sp>
      <p:sp>
        <p:nvSpPr>
          <p:cNvPr id="40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D0CF65F-4B71-4CF4-BC07-7F2A433F34CF}" type="slidenum">
              <a:rPr lang="en-US" altLang="en-US"/>
              <a:pPr lvl="0"/>
              <a:t>5</a:t>
            </a:fld>
            <a:endParaRPr lang="en-US" altLang="en-US"/>
          </a:p>
        </p:txBody>
      </p:sp>
      <p:sp>
        <p:nvSpPr>
          <p:cNvPr id="41" name="직사각형 40"/>
          <p:cNvSpPr/>
          <p:nvPr/>
        </p:nvSpPr>
        <p:spPr>
          <a:xfrm>
            <a:off x="276280" y="263425"/>
            <a:ext cx="343685" cy="355960"/>
          </a:xfrm>
          <a:prstGeom prst="rect">
            <a:avLst/>
          </a:prstGeom>
          <a:solidFill>
            <a:srgbClr val="ffffff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ko-KR" sz="2400">
                <a:solidFill>
                  <a:schemeClr val="dk1"/>
                </a:solidFill>
              </a:rPr>
              <a:t>5</a:t>
            </a:r>
            <a:endParaRPr lang="en-US" altLang="ko-KR" sz="2400">
              <a:solidFill>
                <a:schemeClr val="dk1"/>
              </a:solidFill>
            </a:endParaRPr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/>
            <a:r>
              <a:rPr lang="ko-KR" altLang="en-US"/>
              <a:t>힌트 여부 판단</a:t>
            </a:r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1662456" y="1560124"/>
            <a:ext cx="1055472" cy="424763"/>
          </a:xfrm>
          <a:prstGeom prst="roundRect">
            <a:avLst>
              <a:gd name="adj" fmla="val 50000"/>
            </a:avLst>
          </a:prstGeom>
          <a:solidFill>
            <a:srgbClr val="ff0000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b="1"/>
              <a:t>시작</a:t>
            </a:r>
            <a:endParaRPr lang="ko-KR" altLang="en-US" b="1"/>
          </a:p>
        </p:txBody>
      </p:sp>
      <p:sp>
        <p:nvSpPr>
          <p:cNvPr id="6" name="다이아몬드 5"/>
          <p:cNvSpPr/>
          <p:nvPr/>
        </p:nvSpPr>
        <p:spPr>
          <a:xfrm>
            <a:off x="1239526" y="2373519"/>
            <a:ext cx="1905000" cy="598995"/>
          </a:xfrm>
          <a:prstGeom prst="diamond">
            <a:avLst/>
          </a:prstGeom>
          <a:solidFill>
            <a:srgbClr val="ffd700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ko-KR" sz="900" b="1">
                <a:solidFill>
                  <a:schemeClr val="dk1"/>
                </a:solidFill>
              </a:rPr>
              <a:t>[</a:t>
            </a:r>
            <a:r>
              <a:rPr lang="ko-KR" altLang="en-US" sz="900" b="1">
                <a:solidFill>
                  <a:schemeClr val="dk1"/>
                </a:solidFill>
              </a:rPr>
              <a:t>현재 퍼즐 단계에서 힌트 사용 횟수</a:t>
            </a:r>
            <a:r>
              <a:rPr lang="en-US" altLang="ko-KR" sz="900" b="1">
                <a:solidFill>
                  <a:schemeClr val="dk1"/>
                </a:solidFill>
              </a:rPr>
              <a:t>]</a:t>
            </a:r>
            <a:r>
              <a:rPr lang="ko-KR" altLang="en-US" sz="900" b="1">
                <a:solidFill>
                  <a:schemeClr val="dk1"/>
                </a:solidFill>
              </a:rPr>
              <a:t> </a:t>
            </a:r>
            <a:r>
              <a:rPr lang="en-US" altLang="ko-KR" sz="900" b="1">
                <a:solidFill>
                  <a:schemeClr val="dk1"/>
                </a:solidFill>
              </a:rPr>
              <a:t>&gt;=</a:t>
            </a:r>
            <a:r>
              <a:rPr lang="ko-KR" altLang="en-US" sz="900" b="1">
                <a:solidFill>
                  <a:schemeClr val="dk1"/>
                </a:solidFill>
              </a:rPr>
              <a:t> </a:t>
            </a:r>
            <a:r>
              <a:rPr lang="en-US" altLang="ko-KR" sz="900" b="1">
                <a:solidFill>
                  <a:schemeClr val="dk1"/>
                </a:solidFill>
              </a:rPr>
              <a:t>1?</a:t>
            </a:r>
            <a:endParaRPr lang="en-US" altLang="ko-KR" sz="900" b="1">
              <a:solidFill>
                <a:schemeClr val="dk1"/>
              </a:solidFill>
            </a:endParaRPr>
          </a:p>
        </p:txBody>
      </p:sp>
      <p:sp>
        <p:nvSpPr>
          <p:cNvPr id="7" name="다이아몬드 6"/>
          <p:cNvSpPr/>
          <p:nvPr/>
        </p:nvSpPr>
        <p:spPr>
          <a:xfrm>
            <a:off x="3613741" y="2367564"/>
            <a:ext cx="1905000" cy="598995"/>
          </a:xfrm>
          <a:prstGeom prst="diamond">
            <a:avLst/>
          </a:prstGeom>
          <a:solidFill>
            <a:srgbClr val="ffd700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ko-KR" sz="900" b="1">
                <a:solidFill>
                  <a:schemeClr val="dk1"/>
                </a:solidFill>
              </a:rPr>
              <a:t>[</a:t>
            </a:r>
            <a:r>
              <a:rPr lang="ko-KR" altLang="en-US" sz="900" b="1">
                <a:solidFill>
                  <a:schemeClr val="dk1"/>
                </a:solidFill>
              </a:rPr>
              <a:t>현재 퍼즐단계에서 머문 시간</a:t>
            </a:r>
            <a:r>
              <a:rPr lang="en-US" altLang="ko-KR" sz="900" b="1">
                <a:solidFill>
                  <a:schemeClr val="dk1"/>
                </a:solidFill>
              </a:rPr>
              <a:t>]</a:t>
            </a:r>
            <a:r>
              <a:rPr lang="ko-KR" altLang="en-US" sz="900" b="1">
                <a:solidFill>
                  <a:schemeClr val="dk1"/>
                </a:solidFill>
              </a:rPr>
              <a:t> </a:t>
            </a:r>
            <a:r>
              <a:rPr lang="en-US" altLang="ko-KR" sz="900" b="1">
                <a:solidFill>
                  <a:schemeClr val="dk1"/>
                </a:solidFill>
              </a:rPr>
              <a:t>&gt;=</a:t>
            </a:r>
            <a:r>
              <a:rPr lang="ko-KR" altLang="en-US" sz="900" b="1">
                <a:solidFill>
                  <a:schemeClr val="dk1"/>
                </a:solidFill>
              </a:rPr>
              <a:t> </a:t>
            </a:r>
            <a:r>
              <a:rPr lang="en-US" altLang="ko-KR" sz="900" b="1">
                <a:solidFill>
                  <a:schemeClr val="dk1"/>
                </a:solidFill>
              </a:rPr>
              <a:t>300</a:t>
            </a:r>
            <a:r>
              <a:rPr lang="ko-KR" altLang="en-US" sz="900" b="1">
                <a:solidFill>
                  <a:schemeClr val="dk1"/>
                </a:solidFill>
              </a:rPr>
              <a:t> </a:t>
            </a:r>
            <a:r>
              <a:rPr lang="en-US" altLang="ko-KR" sz="900" b="1">
                <a:solidFill>
                  <a:schemeClr val="dk1"/>
                </a:solidFill>
              </a:rPr>
              <a:t>?</a:t>
            </a:r>
            <a:endParaRPr lang="en-US" altLang="ko-KR" sz="900" b="1">
              <a:solidFill>
                <a:schemeClr val="dk1"/>
              </a:solidFill>
            </a:endParaRPr>
          </a:p>
        </p:txBody>
      </p:sp>
      <p:sp>
        <p:nvSpPr>
          <p:cNvPr id="8" name="다이아몬드 7"/>
          <p:cNvSpPr/>
          <p:nvPr/>
        </p:nvSpPr>
        <p:spPr>
          <a:xfrm>
            <a:off x="1236251" y="3429000"/>
            <a:ext cx="1905000" cy="598995"/>
          </a:xfrm>
          <a:prstGeom prst="diamond">
            <a:avLst/>
          </a:prstGeom>
          <a:solidFill>
            <a:srgbClr val="ffd700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ko-KR" sz="900" b="1">
                <a:solidFill>
                  <a:schemeClr val="dk1"/>
                </a:solidFill>
              </a:rPr>
              <a:t>[</a:t>
            </a:r>
            <a:r>
              <a:rPr lang="ko-KR" altLang="en-US" sz="900" b="1">
                <a:solidFill>
                  <a:schemeClr val="dk1"/>
                </a:solidFill>
              </a:rPr>
              <a:t>현재 퍼즐단계에서 머문 시간</a:t>
            </a:r>
            <a:r>
              <a:rPr lang="en-US" altLang="ko-KR" sz="900" b="1">
                <a:solidFill>
                  <a:schemeClr val="dk1"/>
                </a:solidFill>
              </a:rPr>
              <a:t>]</a:t>
            </a:r>
            <a:r>
              <a:rPr lang="ko-KR" altLang="en-US" sz="900" b="1">
                <a:solidFill>
                  <a:schemeClr val="dk1"/>
                </a:solidFill>
              </a:rPr>
              <a:t> </a:t>
            </a:r>
            <a:r>
              <a:rPr lang="en-US" altLang="ko-KR" sz="900" b="1">
                <a:solidFill>
                  <a:schemeClr val="dk1"/>
                </a:solidFill>
              </a:rPr>
              <a:t>&gt;=</a:t>
            </a:r>
            <a:r>
              <a:rPr lang="ko-KR" altLang="en-US" sz="900" b="1">
                <a:solidFill>
                  <a:schemeClr val="dk1"/>
                </a:solidFill>
              </a:rPr>
              <a:t> </a:t>
            </a:r>
            <a:r>
              <a:rPr lang="en-US" altLang="ko-KR" sz="900" b="1">
                <a:solidFill>
                  <a:schemeClr val="dk1"/>
                </a:solidFill>
              </a:rPr>
              <a:t>120</a:t>
            </a:r>
            <a:r>
              <a:rPr lang="ko-KR" altLang="en-US" sz="900" b="1">
                <a:solidFill>
                  <a:schemeClr val="dk1"/>
                </a:solidFill>
              </a:rPr>
              <a:t> </a:t>
            </a:r>
            <a:r>
              <a:rPr lang="en-US" altLang="ko-KR" sz="900" b="1">
                <a:solidFill>
                  <a:schemeClr val="dk1"/>
                </a:solidFill>
              </a:rPr>
              <a:t>?</a:t>
            </a:r>
            <a:endParaRPr lang="en-US" altLang="ko-KR" sz="900" b="1">
              <a:solidFill>
                <a:schemeClr val="dk1"/>
              </a:solidFill>
            </a:endParaRPr>
          </a:p>
        </p:txBody>
      </p:sp>
      <p:sp>
        <p:nvSpPr>
          <p:cNvPr id="9" name="순서도: 문서 8"/>
          <p:cNvSpPr/>
          <p:nvPr/>
        </p:nvSpPr>
        <p:spPr>
          <a:xfrm>
            <a:off x="3906821" y="4683452"/>
            <a:ext cx="1286365" cy="672641"/>
          </a:xfrm>
          <a:prstGeom prst="flowChartDocument">
            <a:avLst/>
          </a:prstGeom>
          <a:solidFill>
            <a:schemeClr val="accent6"/>
          </a:solidFill>
          <a:ln w="12700" cap="flat" cmpd="sng" algn="ctr">
            <a:solidFill>
              <a:schemeClr val="dk1"/>
            </a:solidFill>
            <a:prstDash val="solid"/>
            <a:miter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tx1"/>
                </a:solidFill>
              </a:rPr>
              <a:t>힌트 버튼 활성화</a:t>
            </a:r>
            <a:endParaRPr lang="ko-KR" altLang="en-US" sz="1000" b="1">
              <a:solidFill>
                <a:schemeClr val="tx1"/>
              </a:solidFill>
            </a:endParaRPr>
          </a:p>
        </p:txBody>
      </p:sp>
      <p:grpSp>
        <p:nvGrpSpPr>
          <p:cNvPr id="10" name="그룹 9"/>
          <p:cNvGrpSpPr/>
          <p:nvPr/>
        </p:nvGrpSpPr>
        <p:grpSpPr>
          <a:xfrm rot="0">
            <a:off x="6096000" y="1338606"/>
            <a:ext cx="1306004" cy="726610"/>
            <a:chOff x="6822650" y="1052659"/>
            <a:chExt cx="1306004" cy="726610"/>
          </a:xfrm>
        </p:grpSpPr>
        <p:cxnSp>
          <p:nvCxnSpPr>
            <p:cNvPr id="11" name="직선 화살표 연결선 10"/>
            <p:cNvCxnSpPr/>
            <p:nvPr/>
          </p:nvCxnSpPr>
          <p:spPr>
            <a:xfrm>
              <a:off x="7007710" y="1492577"/>
              <a:ext cx="407742" cy="0"/>
            </a:xfrm>
            <a:prstGeom prst="straightConnector1">
              <a:avLst/>
            </a:prstGeom>
            <a:ln w="25400">
              <a:solidFill>
                <a:srgbClr val="6182d6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화살표 연결선 11"/>
            <p:cNvCxnSpPr/>
            <p:nvPr/>
          </p:nvCxnSpPr>
          <p:spPr>
            <a:xfrm>
              <a:off x="7018754" y="1253629"/>
              <a:ext cx="393864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모서리가 둥근 직사각형 12"/>
            <p:cNvSpPr/>
            <p:nvPr/>
          </p:nvSpPr>
          <p:spPr>
            <a:xfrm>
              <a:off x="6822650" y="1052659"/>
              <a:ext cx="1306004" cy="687371"/>
            </a:xfrm>
            <a:prstGeom prst="roundRect">
              <a:avLst>
                <a:gd name="adj" fmla="val 16667"/>
              </a:avLst>
            </a:prstGeom>
            <a:noFill/>
            <a:ln w="38100">
              <a:solidFill>
                <a:schemeClr val="dk1"/>
              </a:solidFill>
              <a:prstDash val="sysDot"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/>
            <p:cNvSpPr txBox="1"/>
            <p:nvPr/>
          </p:nvSpPr>
          <p:spPr>
            <a:xfrm>
              <a:off x="7470741" y="1150855"/>
              <a:ext cx="548249" cy="39029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/>
              <a:r>
                <a:rPr lang="ko-KR" altLang="en-US" sz="1000" b="1"/>
                <a:t>아니요</a:t>
              </a:r>
              <a:endParaRPr lang="ko-KR" altLang="en-US" sz="1000" b="1"/>
            </a:p>
            <a:p>
              <a:pPr/>
              <a:endParaRPr lang="ko-KR" altLang="en-US" sz="1000" b="1"/>
            </a:p>
          </p:txBody>
        </p:sp>
        <p:sp>
          <p:nvSpPr>
            <p:cNvPr id="15" name="직사각형 14"/>
            <p:cNvSpPr txBox="1"/>
            <p:nvPr/>
          </p:nvSpPr>
          <p:spPr>
            <a:xfrm>
              <a:off x="7476694" y="1383249"/>
              <a:ext cx="304170" cy="3960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/>
              <a:r>
                <a:rPr lang="ko-KR" altLang="en-US" sz="1000" b="1"/>
                <a:t>예</a:t>
              </a:r>
              <a:endParaRPr lang="ko-KR" altLang="en-US" sz="1000" b="1"/>
            </a:p>
            <a:p>
              <a:pPr/>
              <a:endParaRPr lang="ko-KR" altLang="en-US" sz="1000" b="1"/>
            </a:p>
          </p:txBody>
        </p:sp>
      </p:grpSp>
      <p:sp>
        <p:nvSpPr>
          <p:cNvPr id="16" name="순서도: 문서 15"/>
          <p:cNvSpPr/>
          <p:nvPr/>
        </p:nvSpPr>
        <p:spPr>
          <a:xfrm>
            <a:off x="6096000" y="4683451"/>
            <a:ext cx="1040876" cy="672641"/>
          </a:xfrm>
          <a:prstGeom prst="flowChartDocument">
            <a:avLst/>
          </a:prstGeom>
          <a:solidFill>
            <a:schemeClr val="accent6"/>
          </a:solidFill>
          <a:ln w="12700" cap="flat" cmpd="sng" algn="ctr">
            <a:solidFill>
              <a:schemeClr val="dk1"/>
            </a:solidFill>
            <a:prstDash val="solid"/>
            <a:miter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tx1"/>
                </a:solidFill>
              </a:rPr>
              <a:t>퍼즐 단계 클리어 판단</a:t>
            </a:r>
            <a:endParaRPr lang="ko-KR" altLang="en-US" sz="1000" b="1">
              <a:solidFill>
                <a:schemeClr val="tx1"/>
              </a:solidFill>
            </a:endParaRPr>
          </a:p>
        </p:txBody>
      </p:sp>
      <p:cxnSp>
        <p:nvCxnSpPr>
          <p:cNvPr id="17" name="직선 화살표 연결선 16"/>
          <p:cNvCxnSpPr>
            <a:stCxn id="6" idx="3"/>
            <a:endCxn id="7" idx="1"/>
          </p:cNvCxnSpPr>
          <p:nvPr/>
        </p:nvCxnSpPr>
        <p:spPr>
          <a:xfrm flipV="1">
            <a:off x="3144526" y="2667062"/>
            <a:ext cx="469214" cy="5954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>
            <a:stCxn id="6" idx="2"/>
            <a:endCxn id="8" idx="0"/>
          </p:cNvCxnSpPr>
          <p:nvPr/>
        </p:nvCxnSpPr>
        <p:spPr>
          <a:xfrm rot="5400000">
            <a:off x="1962146" y="3199119"/>
            <a:ext cx="456486" cy="3275"/>
          </a:xfrm>
          <a:prstGeom prst="straightConnector1">
            <a:avLst/>
          </a:prstGeom>
          <a:ln w="25400">
            <a:solidFill>
              <a:srgbClr val="6182d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>
            <a:stCxn id="7" idx="2"/>
            <a:endCxn id="9" idx="0"/>
          </p:cNvCxnSpPr>
          <p:nvPr/>
        </p:nvCxnSpPr>
        <p:spPr>
          <a:xfrm rot="5400000">
            <a:off x="3699675" y="3816887"/>
            <a:ext cx="1716892" cy="16237"/>
          </a:xfrm>
          <a:prstGeom prst="straightConnector1">
            <a:avLst/>
          </a:prstGeom>
          <a:ln w="25400">
            <a:solidFill>
              <a:srgbClr val="6182d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>
            <a:endCxn id="6" idx="0"/>
          </p:cNvCxnSpPr>
          <p:nvPr/>
        </p:nvCxnSpPr>
        <p:spPr>
          <a:xfrm rot="16200000" flipH="1">
            <a:off x="1996794" y="2178286"/>
            <a:ext cx="388631" cy="1834"/>
          </a:xfrm>
          <a:prstGeom prst="straightConnector1">
            <a:avLst/>
          </a:prstGeom>
          <a:ln w="12700"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꺽인 연결선 21"/>
          <p:cNvCxnSpPr>
            <a:stCxn id="8" idx="3"/>
            <a:endCxn id="16" idx="0"/>
          </p:cNvCxnSpPr>
          <p:nvPr/>
        </p:nvCxnSpPr>
        <p:spPr>
          <a:xfrm>
            <a:off x="3141250" y="3728499"/>
            <a:ext cx="3475188" cy="954952"/>
          </a:xfrm>
          <a:prstGeom prst="bentConnector2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꺽인 연결선 22"/>
          <p:cNvCxnSpPr>
            <a:stCxn id="7" idx="3"/>
            <a:endCxn id="16" idx="0"/>
          </p:cNvCxnSpPr>
          <p:nvPr/>
        </p:nvCxnSpPr>
        <p:spPr>
          <a:xfrm>
            <a:off x="5518741" y="2667062"/>
            <a:ext cx="1097697" cy="2016389"/>
          </a:xfrm>
          <a:prstGeom prst="bentConnector2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순서도: 페이지 연결자 23">
            <a:hlinkClick action="ppaction://hlinkshowjump?jump=nextslide"/>
          </p:cNvPr>
          <p:cNvSpPr/>
          <p:nvPr/>
        </p:nvSpPr>
        <p:spPr>
          <a:xfrm>
            <a:off x="4270735" y="5687505"/>
            <a:ext cx="549896" cy="549896"/>
          </a:xfrm>
          <a:prstGeom prst="flowChartOffpageConnector">
            <a:avLst/>
          </a:prstGeom>
          <a:solidFill>
            <a:srgbClr val="d9d9d9"/>
          </a:solidFill>
          <a:ln w="38100"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7P</a:t>
            </a:r>
            <a:endParaRPr lang="en-US" altLang="ko-KR">
              <a:solidFill>
                <a:schemeClr val="tx1"/>
              </a:solidFill>
            </a:endParaRPr>
          </a:p>
        </p:txBody>
      </p:sp>
      <p:cxnSp>
        <p:nvCxnSpPr>
          <p:cNvPr id="25" name="직선 화살표 연결선 24"/>
          <p:cNvCxnSpPr>
            <a:stCxn id="9" idx="2"/>
            <a:endCxn id="24" idx="0"/>
          </p:cNvCxnSpPr>
          <p:nvPr/>
        </p:nvCxnSpPr>
        <p:spPr>
          <a:xfrm rot="5400000">
            <a:off x="4359903" y="5497405"/>
            <a:ext cx="375881" cy="4319"/>
          </a:xfrm>
          <a:prstGeom prst="straightConnector1">
            <a:avLst/>
          </a:prstGeom>
          <a:ln w="25400">
            <a:solidFill>
              <a:schemeClr val="dk1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순서도: 페이지 연결자 25">
            <a:hlinkClick action="ppaction://hlinkshowjump?jump=previousslide"/>
          </p:cNvPr>
          <p:cNvSpPr/>
          <p:nvPr/>
        </p:nvSpPr>
        <p:spPr>
          <a:xfrm>
            <a:off x="6346596" y="5692612"/>
            <a:ext cx="549896" cy="549896"/>
          </a:xfrm>
          <a:prstGeom prst="flowChartOffpageConnector">
            <a:avLst/>
          </a:prstGeom>
          <a:solidFill>
            <a:srgbClr val="d9d9d9"/>
          </a:solidFill>
          <a:ln w="38100"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5P</a:t>
            </a:r>
            <a:endParaRPr lang="en-US" altLang="ko-KR">
              <a:solidFill>
                <a:schemeClr val="tx1"/>
              </a:solidFill>
            </a:endParaRPr>
          </a:p>
        </p:txBody>
      </p:sp>
      <p:cxnSp>
        <p:nvCxnSpPr>
          <p:cNvPr id="27" name="직선 화살표 연결선 26"/>
          <p:cNvCxnSpPr>
            <a:stCxn id="16" idx="2"/>
            <a:endCxn id="26" idx="0"/>
          </p:cNvCxnSpPr>
          <p:nvPr/>
        </p:nvCxnSpPr>
        <p:spPr>
          <a:xfrm rot="16200000" flipH="1">
            <a:off x="6428497" y="5499565"/>
            <a:ext cx="380988" cy="5105"/>
          </a:xfrm>
          <a:prstGeom prst="straightConnector1">
            <a:avLst/>
          </a:prstGeom>
          <a:ln w="25400">
            <a:solidFill>
              <a:schemeClr val="dk1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>
            <a:off x="1389168" y="2370841"/>
            <a:ext cx="274948" cy="284768"/>
          </a:xfrm>
          <a:prstGeom prst="rect">
            <a:avLst/>
          </a:prstGeom>
          <a:solidFill>
            <a:srgbClr val="ffffff"/>
          </a:solidFill>
          <a:ln w="38100">
            <a:solidFill>
              <a:srgbClr val="9d5cbb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ko-KR">
                <a:solidFill>
                  <a:srgbClr val="ff0000"/>
                </a:solidFill>
              </a:rPr>
              <a:t>1</a:t>
            </a:r>
            <a:endParaRPr lang="en-US" altLang="ko-KR">
              <a:solidFill>
                <a:srgbClr val="ff0000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3792575" y="2365503"/>
            <a:ext cx="274948" cy="284768"/>
          </a:xfrm>
          <a:prstGeom prst="rect">
            <a:avLst/>
          </a:prstGeom>
          <a:solidFill>
            <a:srgbClr val="ffffff"/>
          </a:solidFill>
          <a:ln w="38100">
            <a:solidFill>
              <a:srgbClr val="9d5cbb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ko-KR">
                <a:solidFill>
                  <a:srgbClr val="ff0000"/>
                </a:solidFill>
              </a:rPr>
              <a:t>3</a:t>
            </a:r>
            <a:endParaRPr lang="en-US" altLang="ko-KR">
              <a:solidFill>
                <a:srgbClr val="ff0000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1382063" y="3419475"/>
            <a:ext cx="274948" cy="284768"/>
          </a:xfrm>
          <a:prstGeom prst="rect">
            <a:avLst/>
          </a:prstGeom>
          <a:solidFill>
            <a:srgbClr val="ffffff"/>
          </a:solidFill>
          <a:ln w="38100">
            <a:solidFill>
              <a:srgbClr val="9d5cbb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ko-KR">
                <a:solidFill>
                  <a:srgbClr val="ff0000"/>
                </a:solidFill>
              </a:rPr>
              <a:t>2</a:t>
            </a:r>
            <a:endParaRPr lang="en-US" altLang="ko-KR">
              <a:solidFill>
                <a:srgbClr val="ff0000"/>
              </a:solidFill>
            </a:endParaRPr>
          </a:p>
        </p:txBody>
      </p:sp>
      <p:graphicFrame>
        <p:nvGraphicFramePr>
          <p:cNvPr id="31" name="표 30"/>
          <p:cNvGraphicFramePr>
            <a:graphicFrameLocks noGrp="1"/>
          </p:cNvGraphicFramePr>
          <p:nvPr/>
        </p:nvGraphicFramePr>
        <p:xfrm>
          <a:off x="8608124" y="472422"/>
          <a:ext cx="3451060" cy="5536152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706919"/>
                <a:gridCol w="2744141"/>
              </a:tblGrid>
              <a:tr h="431538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/>
                      <a:r>
                        <a:rPr lang="en-US" altLang="ko-KR">
                          <a:solidFill>
                            <a:schemeClr val="dk1"/>
                          </a:solidFill>
                        </a:rPr>
                        <a:t>No</a:t>
                      </a:r>
                      <a:endParaRPr lang="en-US" altLang="ko-KR">
                        <a:solidFill>
                          <a:schemeClr val="dk1"/>
                        </a:solidFill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/>
                      <a:r>
                        <a:rPr lang="ko-KR" altLang="en-US">
                          <a:solidFill>
                            <a:schemeClr val="dk1"/>
                          </a:solidFill>
                        </a:rPr>
                        <a:t>설명</a:t>
                      </a:r>
                      <a:endParaRPr lang="ko-KR" altLang="en-US">
                        <a:solidFill>
                          <a:schemeClr val="dk1"/>
                        </a:solidFill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</a:tr>
              <a:tr h="1701538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/>
                      <a:endParaRPr lang="ko-KR" altLang="en-US" sz="1700">
                        <a:solidFill>
                          <a:schemeClr val="dk1"/>
                        </a:solidFill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marL="277500" indent="-277500">
                        <a:buAutoNum type="arabicPeriod"/>
                      </a:pPr>
                      <a:r>
                        <a:rPr lang="ko-KR" altLang="en-US" sz="1400">
                          <a:solidFill>
                            <a:schemeClr val="dk1"/>
                          </a:solidFill>
                        </a:rPr>
                        <a:t>퍼즐에서 힌트 사용 시 </a:t>
                      </a:r>
                      <a:r>
                        <a:rPr lang="en-US" altLang="ko-KR" sz="1400">
                          <a:solidFill>
                            <a:schemeClr val="dk1"/>
                          </a:solidFill>
                        </a:rPr>
                        <a:t>1</a:t>
                      </a:r>
                      <a:r>
                        <a:rPr lang="ko-KR" altLang="en-US" sz="1400">
                          <a:solidFill>
                            <a:schemeClr val="dk1"/>
                          </a:solidFill>
                        </a:rPr>
                        <a:t>이 증가</a:t>
                      </a:r>
                      <a:endParaRPr lang="ko-KR" altLang="en-US" sz="1400">
                        <a:solidFill>
                          <a:schemeClr val="dk1"/>
                        </a:solidFill>
                      </a:endParaRPr>
                    </a:p>
                    <a:p>
                      <a:pPr marL="277500" indent="-277500">
                        <a:buAutoNum type="arabicPeriod"/>
                      </a:pPr>
                      <a:r>
                        <a:rPr lang="ko-KR" altLang="en-US" sz="1400">
                          <a:solidFill>
                            <a:schemeClr val="dk1"/>
                          </a:solidFill>
                        </a:rPr>
                        <a:t>증가한 값은 현재 퍼즐을 클리어 시 초기화</a:t>
                      </a:r>
                      <a:endParaRPr lang="ko-KR" altLang="en-US" sz="1400">
                        <a:solidFill>
                          <a:schemeClr val="dk1"/>
                        </a:solidFill>
                      </a:endParaRPr>
                    </a:p>
                    <a:p>
                      <a:pPr marL="277500" indent="-277500">
                        <a:buAutoNum type="arabicPeriod"/>
                      </a:pPr>
                      <a:r>
                        <a:rPr lang="ko-KR" altLang="en-US" sz="1400">
                          <a:solidFill>
                            <a:schemeClr val="dk1"/>
                          </a:solidFill>
                        </a:rPr>
                        <a:t>현재 퍼즐에서 중복 사용 시 더 짧은 시간에 사용할 수 있게 만든다</a:t>
                      </a:r>
                      <a:endParaRPr lang="ko-KR" altLang="en-US" sz="1400">
                        <a:solidFill>
                          <a:schemeClr val="dk1"/>
                        </a:solidFill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</a:tr>
              <a:tr h="1701538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/>
                      <a:endParaRPr lang="ko-KR" altLang="en-US" sz="1700">
                        <a:solidFill>
                          <a:schemeClr val="dk1"/>
                        </a:solidFill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marL="277500" indent="-277500">
                        <a:buAutoNum type="arabicPeriod"/>
                      </a:pPr>
                      <a:r>
                        <a:rPr lang="ko-KR" altLang="en-US" sz="1400">
                          <a:solidFill>
                            <a:schemeClr val="dk1"/>
                          </a:solidFill>
                        </a:rPr>
                        <a:t>값이 </a:t>
                      </a:r>
                      <a:r>
                        <a:rPr lang="en-US" altLang="ko-KR" sz="1400">
                          <a:solidFill>
                            <a:schemeClr val="dk1"/>
                          </a:solidFill>
                        </a:rPr>
                        <a:t>120(</a:t>
                      </a:r>
                      <a:r>
                        <a:rPr lang="ko-KR" altLang="en-US" sz="1400">
                          <a:solidFill>
                            <a:schemeClr val="dk1"/>
                          </a:solidFill>
                        </a:rPr>
                        <a:t>초</a:t>
                      </a:r>
                      <a:r>
                        <a:rPr lang="en-US" altLang="ko-KR" sz="1400">
                          <a:solidFill>
                            <a:schemeClr val="dk1"/>
                          </a:solidFill>
                        </a:rPr>
                        <a:t>)</a:t>
                      </a:r>
                      <a:r>
                        <a:rPr lang="ko-KR" altLang="en-US" sz="1400">
                          <a:solidFill>
                            <a:schemeClr val="dk1"/>
                          </a:solidFill>
                        </a:rPr>
                        <a:t>이 되면 힌트버튼을 활성화</a:t>
                      </a:r>
                      <a:endParaRPr lang="ko-KR" altLang="en-US" sz="1400">
                        <a:solidFill>
                          <a:schemeClr val="dk1"/>
                        </a:solidFill>
                      </a:endParaRPr>
                    </a:p>
                    <a:p>
                      <a:pPr marL="277500" indent="-277500">
                        <a:buAutoNum type="arabicPeriod"/>
                      </a:pPr>
                      <a:r>
                        <a:rPr lang="ko-KR" altLang="en-US" sz="1400">
                          <a:solidFill>
                            <a:schemeClr val="dk1"/>
                          </a:solidFill>
                        </a:rPr>
                        <a:t>최대값이 되면 증가</a:t>
                      </a:r>
                      <a:r>
                        <a:rPr lang="en-US" altLang="ko-KR" sz="1400">
                          <a:solidFill>
                            <a:schemeClr val="dk1"/>
                          </a:solidFill>
                        </a:rPr>
                        <a:t>X</a:t>
                      </a:r>
                      <a:endParaRPr lang="en-US" altLang="ko-KR" sz="1400">
                        <a:solidFill>
                          <a:schemeClr val="dk1"/>
                        </a:solidFill>
                      </a:endParaRPr>
                    </a:p>
                    <a:p>
                      <a:pPr marL="277500" indent="-277500">
                        <a:buAutoNum type="arabicPeriod"/>
                      </a:pPr>
                      <a:r>
                        <a:rPr lang="ko-KR" altLang="en-US" sz="1400">
                          <a:solidFill>
                            <a:schemeClr val="dk1"/>
                          </a:solidFill>
                        </a:rPr>
                        <a:t>힌트 버튼 클릭 시 초기화</a:t>
                      </a:r>
                      <a:endParaRPr lang="ko-KR" altLang="en-US" sz="1400">
                        <a:solidFill>
                          <a:schemeClr val="dk1"/>
                        </a:solidFill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</a:tr>
              <a:tr h="1701538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/>
                      <a:endParaRPr lang="ko-KR" altLang="en-US" sz="1700">
                        <a:solidFill>
                          <a:schemeClr val="dk1"/>
                        </a:solidFill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marL="277500" indent="-277500">
                        <a:buAutoNum type="arabicPeriod"/>
                      </a:pPr>
                      <a:r>
                        <a:rPr lang="ko-KR" altLang="en-US" sz="1400">
                          <a:solidFill>
                            <a:schemeClr val="dk1"/>
                          </a:solidFill>
                        </a:rPr>
                        <a:t>값이 </a:t>
                      </a:r>
                      <a:r>
                        <a:rPr lang="en-US" altLang="ko-KR" sz="1400">
                          <a:solidFill>
                            <a:schemeClr val="dk1"/>
                          </a:solidFill>
                        </a:rPr>
                        <a:t>300(</a:t>
                      </a:r>
                      <a:r>
                        <a:rPr lang="ko-KR" altLang="en-US" sz="1400">
                          <a:solidFill>
                            <a:schemeClr val="dk1"/>
                          </a:solidFill>
                        </a:rPr>
                        <a:t>초</a:t>
                      </a:r>
                      <a:r>
                        <a:rPr lang="en-US" altLang="ko-KR" sz="1400">
                          <a:solidFill>
                            <a:schemeClr val="dk1"/>
                          </a:solidFill>
                        </a:rPr>
                        <a:t>)</a:t>
                      </a:r>
                      <a:r>
                        <a:rPr lang="ko-KR" altLang="en-US" sz="1400">
                          <a:solidFill>
                            <a:schemeClr val="dk1"/>
                          </a:solidFill>
                        </a:rPr>
                        <a:t>이 되면 힌트버튼을 활성화</a:t>
                      </a:r>
                      <a:endParaRPr lang="ko-KR" altLang="en-US" sz="1400">
                        <a:solidFill>
                          <a:schemeClr val="dk1"/>
                        </a:solidFill>
                      </a:endParaRPr>
                    </a:p>
                    <a:p>
                      <a:pPr marL="277500" indent="-277500">
                        <a:buAutoNum type="arabicPeriod"/>
                      </a:pPr>
                      <a:r>
                        <a:rPr lang="ko-KR" altLang="en-US" sz="1400">
                          <a:solidFill>
                            <a:schemeClr val="dk1"/>
                          </a:solidFill>
                        </a:rPr>
                        <a:t>최대값이 되면 증가</a:t>
                      </a:r>
                      <a:r>
                        <a:rPr lang="en-US" altLang="ko-KR" sz="1400">
                          <a:solidFill>
                            <a:schemeClr val="dk1"/>
                          </a:solidFill>
                        </a:rPr>
                        <a:t>X</a:t>
                      </a:r>
                      <a:endParaRPr lang="en-US" altLang="ko-KR" sz="1400">
                        <a:solidFill>
                          <a:schemeClr val="dk1"/>
                        </a:solidFill>
                      </a:endParaRPr>
                    </a:p>
                    <a:p>
                      <a:pPr marL="277500" indent="-277500">
                        <a:buAutoNum type="arabicPeriod"/>
                      </a:pPr>
                      <a:r>
                        <a:rPr lang="ko-KR" altLang="en-US" sz="1400">
                          <a:solidFill>
                            <a:schemeClr val="dk1"/>
                          </a:solidFill>
                        </a:rPr>
                        <a:t>힌트 버튼 클릭 시 초기화</a:t>
                      </a:r>
                      <a:endParaRPr lang="ko-KR" altLang="en-US" sz="1400">
                        <a:solidFill>
                          <a:schemeClr val="dk1"/>
                        </a:solidFill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32" name="직사각형 31"/>
          <p:cNvSpPr/>
          <p:nvPr/>
        </p:nvSpPr>
        <p:spPr>
          <a:xfrm>
            <a:off x="8827703" y="1590379"/>
            <a:ext cx="274948" cy="284768"/>
          </a:xfrm>
          <a:prstGeom prst="rect">
            <a:avLst/>
          </a:prstGeom>
          <a:solidFill>
            <a:srgbClr val="ffffff"/>
          </a:solidFill>
          <a:ln w="38100">
            <a:solidFill>
              <a:srgbClr val="9d5cbb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ko-KR">
                <a:solidFill>
                  <a:srgbClr val="ff0000"/>
                </a:solidFill>
              </a:rPr>
              <a:t>1</a:t>
            </a:r>
            <a:endParaRPr lang="en-US" altLang="ko-KR">
              <a:solidFill>
                <a:srgbClr val="ff0000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8840238" y="3286616"/>
            <a:ext cx="274948" cy="284768"/>
          </a:xfrm>
          <a:prstGeom prst="rect">
            <a:avLst/>
          </a:prstGeom>
          <a:solidFill>
            <a:srgbClr val="ffffff"/>
          </a:solidFill>
          <a:ln w="38100">
            <a:solidFill>
              <a:srgbClr val="9d5cbb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ko-KR">
                <a:solidFill>
                  <a:srgbClr val="ff0000"/>
                </a:solidFill>
              </a:rPr>
              <a:t>2</a:t>
            </a:r>
            <a:endParaRPr lang="en-US" altLang="ko-KR">
              <a:solidFill>
                <a:srgbClr val="ff0000"/>
              </a:solidFill>
            </a:endParaRPr>
          </a:p>
        </p:txBody>
      </p:sp>
      <p:sp>
        <p:nvSpPr>
          <p:cNvPr id="34" name="직사각형 33"/>
          <p:cNvSpPr txBox="1"/>
          <p:nvPr/>
        </p:nvSpPr>
        <p:spPr>
          <a:xfrm>
            <a:off x="2403834" y="2245739"/>
            <a:ext cx="773706" cy="2425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/>
            <a:r>
              <a:rPr lang="ko-KR" altLang="en-US" sz="1000" b="1"/>
              <a:t>초기값 </a:t>
            </a:r>
            <a:r>
              <a:rPr lang="en-US" altLang="ko-KR" sz="1000" b="1"/>
              <a:t>=</a:t>
            </a:r>
            <a:r>
              <a:rPr lang="ko-KR" altLang="en-US" sz="1000" b="1"/>
              <a:t> </a:t>
            </a:r>
            <a:r>
              <a:rPr lang="en-US" altLang="ko-KR" sz="1000" b="1"/>
              <a:t>0</a:t>
            </a:r>
            <a:endParaRPr lang="en-US" altLang="ko-KR" sz="1000" b="1"/>
          </a:p>
        </p:txBody>
      </p:sp>
      <p:sp>
        <p:nvSpPr>
          <p:cNvPr id="35" name="직사각형 34"/>
          <p:cNvSpPr txBox="1"/>
          <p:nvPr/>
        </p:nvSpPr>
        <p:spPr>
          <a:xfrm>
            <a:off x="2458332" y="3195352"/>
            <a:ext cx="1043058" cy="39557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/>
            <a:r>
              <a:rPr lang="ko-KR" altLang="en-US" sz="1000" b="1"/>
              <a:t>초기값 </a:t>
            </a:r>
            <a:r>
              <a:rPr lang="en-US" altLang="ko-KR" sz="1000" b="1"/>
              <a:t>=</a:t>
            </a:r>
            <a:r>
              <a:rPr lang="ko-KR" altLang="en-US" sz="1000" b="1"/>
              <a:t> </a:t>
            </a:r>
            <a:r>
              <a:rPr lang="en-US" altLang="ko-KR" sz="1000" b="1"/>
              <a:t>0.0</a:t>
            </a:r>
            <a:endParaRPr lang="en-US" altLang="ko-KR" sz="1000" b="1"/>
          </a:p>
          <a:p>
            <a:pPr/>
            <a:r>
              <a:rPr lang="ko-KR" altLang="en-US" sz="1000" b="1"/>
              <a:t>최대값 </a:t>
            </a:r>
            <a:r>
              <a:rPr lang="en-US" altLang="ko-KR" sz="1000" b="1"/>
              <a:t>=</a:t>
            </a:r>
            <a:r>
              <a:rPr lang="ko-KR" altLang="en-US" sz="1000" b="1"/>
              <a:t> </a:t>
            </a:r>
            <a:r>
              <a:rPr lang="en-US" altLang="ko-KR" sz="1000" b="1"/>
              <a:t>300.0</a:t>
            </a:r>
            <a:endParaRPr lang="en-US" altLang="ko-KR" sz="1000" b="1"/>
          </a:p>
        </p:txBody>
      </p:sp>
      <p:sp>
        <p:nvSpPr>
          <p:cNvPr id="37" name="직사각형 36"/>
          <p:cNvSpPr txBox="1"/>
          <p:nvPr/>
        </p:nvSpPr>
        <p:spPr>
          <a:xfrm>
            <a:off x="4721944" y="2100664"/>
            <a:ext cx="1046396" cy="39557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/>
            <a:r>
              <a:rPr lang="ko-KR" altLang="en-US" sz="1000" b="1"/>
              <a:t>초기값 </a:t>
            </a:r>
            <a:r>
              <a:rPr lang="en-US" altLang="ko-KR" sz="1000" b="1"/>
              <a:t>=</a:t>
            </a:r>
            <a:r>
              <a:rPr lang="ko-KR" altLang="en-US" sz="1000" b="1"/>
              <a:t> </a:t>
            </a:r>
            <a:r>
              <a:rPr lang="en-US" altLang="ko-KR" sz="1000" b="1"/>
              <a:t>0.0</a:t>
            </a:r>
            <a:endParaRPr lang="en-US" altLang="ko-KR" sz="1000" b="1"/>
          </a:p>
          <a:p>
            <a:pPr/>
            <a:r>
              <a:rPr lang="ko-KR" altLang="en-US" sz="1000" b="1"/>
              <a:t>최대값 </a:t>
            </a:r>
            <a:r>
              <a:rPr lang="en-US" altLang="ko-KR" sz="1000" b="1"/>
              <a:t>=</a:t>
            </a:r>
            <a:r>
              <a:rPr lang="ko-KR" altLang="en-US" sz="1000" b="1"/>
              <a:t> </a:t>
            </a:r>
            <a:r>
              <a:rPr lang="en-US" altLang="ko-KR" sz="1000" b="1"/>
              <a:t>300.0</a:t>
            </a:r>
            <a:endParaRPr lang="en-US" altLang="ko-KR" sz="1000" b="1"/>
          </a:p>
        </p:txBody>
      </p:sp>
      <p:sp>
        <p:nvSpPr>
          <p:cNvPr id="38" name="직사각형 37"/>
          <p:cNvSpPr/>
          <p:nvPr/>
        </p:nvSpPr>
        <p:spPr>
          <a:xfrm>
            <a:off x="8825311" y="5051357"/>
            <a:ext cx="274948" cy="284768"/>
          </a:xfrm>
          <a:prstGeom prst="rect">
            <a:avLst/>
          </a:prstGeom>
          <a:solidFill>
            <a:srgbClr val="ffffff"/>
          </a:solidFill>
          <a:ln w="38100">
            <a:solidFill>
              <a:srgbClr val="9d5cbb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ko-KR">
                <a:solidFill>
                  <a:srgbClr val="ff0000"/>
                </a:solidFill>
              </a:rPr>
              <a:t>3</a:t>
            </a:r>
            <a:endParaRPr lang="en-US" altLang="ko-KR">
              <a:solidFill>
                <a:srgbClr val="ff0000"/>
              </a:solidFill>
            </a:endParaRPr>
          </a:p>
        </p:txBody>
      </p:sp>
      <p:sp>
        <p:nvSpPr>
          <p:cNvPr id="39" name="순서도: 문서 38"/>
          <p:cNvSpPr/>
          <p:nvPr/>
        </p:nvSpPr>
        <p:spPr>
          <a:xfrm>
            <a:off x="1528972" y="4680176"/>
            <a:ext cx="1286365" cy="672641"/>
          </a:xfrm>
          <a:prstGeom prst="flowChartDocument">
            <a:avLst/>
          </a:prstGeom>
          <a:solidFill>
            <a:schemeClr val="accent6"/>
          </a:solidFill>
          <a:ln w="12700" cap="flat" cmpd="sng" algn="ctr">
            <a:solidFill>
              <a:schemeClr val="dk1"/>
            </a:solidFill>
            <a:prstDash val="solid"/>
            <a:miter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tx1"/>
                </a:solidFill>
              </a:rPr>
              <a:t>나레이션 힌트</a:t>
            </a:r>
            <a:endParaRPr lang="ko-KR" altLang="en-US" sz="1000" b="1">
              <a:solidFill>
                <a:schemeClr val="tx1"/>
              </a:solidFill>
            </a:endParaRPr>
          </a:p>
        </p:txBody>
      </p:sp>
      <p:cxnSp>
        <p:nvCxnSpPr>
          <p:cNvPr id="40" name="직선 화살표 연결선 39"/>
          <p:cNvCxnSpPr>
            <a:stCxn id="8" idx="2"/>
            <a:endCxn id="39" idx="0"/>
          </p:cNvCxnSpPr>
          <p:nvPr/>
        </p:nvCxnSpPr>
        <p:spPr>
          <a:xfrm rot="5400000">
            <a:off x="1854362" y="4345787"/>
            <a:ext cx="652181" cy="16596"/>
          </a:xfrm>
          <a:prstGeom prst="straightConnector1">
            <a:avLst/>
          </a:prstGeom>
          <a:ln w="25400">
            <a:solidFill>
              <a:srgbClr val="6182d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순서도: 페이지 연결자 40">
            <a:hlinkClick r:id="rId2" action="ppaction://hlinksldjump"/>
          </p:cNvPr>
          <p:cNvSpPr/>
          <p:nvPr/>
        </p:nvSpPr>
        <p:spPr>
          <a:xfrm>
            <a:off x="1897305" y="5694343"/>
            <a:ext cx="549896" cy="549896"/>
          </a:xfrm>
          <a:prstGeom prst="flowChartOffpageConnector">
            <a:avLst/>
          </a:prstGeom>
          <a:solidFill>
            <a:srgbClr val="d9d9d9"/>
          </a:solidFill>
          <a:ln w="38100"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ko-KR" sz="1700">
                <a:solidFill>
                  <a:schemeClr val="tx1"/>
                </a:solidFill>
              </a:rPr>
              <a:t>12P</a:t>
            </a:r>
            <a:endParaRPr lang="en-US" altLang="ko-KR" sz="1700">
              <a:solidFill>
                <a:schemeClr val="tx1"/>
              </a:solidFill>
            </a:endParaRPr>
          </a:p>
        </p:txBody>
      </p:sp>
      <p:cxnSp>
        <p:nvCxnSpPr>
          <p:cNvPr id="42" name="직선 화살표 연결선 41"/>
          <p:cNvCxnSpPr>
            <a:stCxn id="39" idx="2"/>
            <a:endCxn id="41" idx="0"/>
          </p:cNvCxnSpPr>
          <p:nvPr/>
        </p:nvCxnSpPr>
        <p:spPr>
          <a:xfrm rot="16200000" flipH="1">
            <a:off x="1979206" y="5501297"/>
            <a:ext cx="385995" cy="98"/>
          </a:xfrm>
          <a:prstGeom prst="straightConnector1">
            <a:avLst/>
          </a:prstGeom>
          <a:ln w="25400">
            <a:solidFill>
              <a:schemeClr val="dk1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D0CF65F-4B71-4CF4-BC07-7F2A433F34CF}" type="slidenum">
              <a:rPr lang="en-US" altLang="en-US"/>
              <a:pPr lvl="0"/>
              <a:t>6</a:t>
            </a:fld>
            <a:endParaRPr lang="en-US" altLang="en-US"/>
          </a:p>
        </p:txBody>
      </p:sp>
      <p:sp>
        <p:nvSpPr>
          <p:cNvPr id="44" name="직사각형 43"/>
          <p:cNvSpPr/>
          <p:nvPr/>
        </p:nvSpPr>
        <p:spPr>
          <a:xfrm>
            <a:off x="276280" y="263425"/>
            <a:ext cx="343685" cy="355960"/>
          </a:xfrm>
          <a:prstGeom prst="rect">
            <a:avLst/>
          </a:prstGeom>
          <a:solidFill>
            <a:srgbClr val="ffffff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ko-KR" sz="2400">
                <a:solidFill>
                  <a:schemeClr val="dk1"/>
                </a:solidFill>
              </a:rPr>
              <a:t>6</a:t>
            </a:r>
            <a:endParaRPr lang="en-US" altLang="ko-KR" sz="2400">
              <a:solidFill>
                <a:schemeClr val="dk1"/>
              </a:solidFill>
            </a:endParaRPr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8" name="표 47"/>
          <p:cNvGraphicFramePr>
            <a:graphicFrameLocks noGrp="1"/>
          </p:cNvGraphicFramePr>
          <p:nvPr/>
        </p:nvGraphicFramePr>
        <p:xfrm>
          <a:off x="5040352" y="1232988"/>
          <a:ext cx="3100372" cy="4765167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3100372"/>
              </a:tblGrid>
              <a:tr h="426558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/>
                      <a:r>
                        <a:rPr lang="ko-KR" altLang="en-US">
                          <a:solidFill>
                            <a:schemeClr val="dk1"/>
                          </a:solidFill>
                        </a:rPr>
                        <a:t>참고이미지</a:t>
                      </a:r>
                      <a:endParaRPr lang="ko-KR" altLang="en-US">
                        <a:solidFill>
                          <a:schemeClr val="dk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</a:tr>
              <a:tr h="4338609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/>
                      <a:endParaRPr lang="ko-KR" altLang="en-US">
                        <a:solidFill>
                          <a:schemeClr val="dk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cxnSp>
        <p:nvCxnSpPr>
          <p:cNvPr id="29" name="직선 화살표 연결선 28"/>
          <p:cNvCxnSpPr>
            <a:stCxn id="26" idx="2"/>
            <a:endCxn id="30" idx="0"/>
          </p:cNvCxnSpPr>
          <p:nvPr/>
        </p:nvCxnSpPr>
        <p:spPr>
          <a:xfrm rot="5400000">
            <a:off x="1272056" y="4368529"/>
            <a:ext cx="220780" cy="1480"/>
          </a:xfrm>
          <a:prstGeom prst="straightConnector1">
            <a:avLst/>
          </a:prstGeom>
          <a:ln w="25400">
            <a:solidFill>
              <a:srgbClr val="6182d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/>
            <a:r>
              <a:rPr lang="ko-KR" altLang="en-US"/>
              <a:t>힌트 버튼 활성화</a:t>
            </a:r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2772069" y="1331524"/>
            <a:ext cx="1055472" cy="424763"/>
          </a:xfrm>
          <a:prstGeom prst="roundRect">
            <a:avLst>
              <a:gd name="adj" fmla="val 50000"/>
            </a:avLst>
          </a:prstGeom>
          <a:solidFill>
            <a:srgbClr val="ff0000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b="1"/>
              <a:t>시작</a:t>
            </a:r>
            <a:endParaRPr lang="ko-KR" altLang="en-US" b="1"/>
          </a:p>
        </p:txBody>
      </p:sp>
      <p:grpSp>
        <p:nvGrpSpPr>
          <p:cNvPr id="6" name="그룹 5"/>
          <p:cNvGrpSpPr/>
          <p:nvPr/>
        </p:nvGrpSpPr>
        <p:grpSpPr>
          <a:xfrm rot="0">
            <a:off x="6096000" y="327188"/>
            <a:ext cx="1306004" cy="726610"/>
            <a:chOff x="6822650" y="1052659"/>
            <a:chExt cx="1306004" cy="726610"/>
          </a:xfrm>
        </p:grpSpPr>
        <p:cxnSp>
          <p:nvCxnSpPr>
            <p:cNvPr id="7" name="직선 화살표 연결선 6"/>
            <p:cNvCxnSpPr/>
            <p:nvPr/>
          </p:nvCxnSpPr>
          <p:spPr>
            <a:xfrm>
              <a:off x="7007710" y="1492577"/>
              <a:ext cx="407742" cy="0"/>
            </a:xfrm>
            <a:prstGeom prst="straightConnector1">
              <a:avLst/>
            </a:prstGeom>
            <a:ln w="25400">
              <a:solidFill>
                <a:srgbClr val="6182d6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화살표 연결선 7"/>
            <p:cNvCxnSpPr/>
            <p:nvPr/>
          </p:nvCxnSpPr>
          <p:spPr>
            <a:xfrm>
              <a:off x="7018754" y="1253629"/>
              <a:ext cx="393864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모서리가 둥근 직사각형 8"/>
            <p:cNvSpPr/>
            <p:nvPr/>
          </p:nvSpPr>
          <p:spPr>
            <a:xfrm>
              <a:off x="6822650" y="1052659"/>
              <a:ext cx="1306004" cy="687371"/>
            </a:xfrm>
            <a:prstGeom prst="roundRect">
              <a:avLst>
                <a:gd name="adj" fmla="val 16667"/>
              </a:avLst>
            </a:prstGeom>
            <a:noFill/>
            <a:ln w="38100">
              <a:solidFill>
                <a:schemeClr val="dk1"/>
              </a:solidFill>
              <a:prstDash val="sysDot"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/>
            <p:cNvSpPr txBox="1"/>
            <p:nvPr/>
          </p:nvSpPr>
          <p:spPr>
            <a:xfrm>
              <a:off x="7470741" y="1150855"/>
              <a:ext cx="548249" cy="39186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/>
              <a:r>
                <a:rPr lang="ko-KR" altLang="en-US" sz="1000" b="1"/>
                <a:t>아니요</a:t>
              </a:r>
              <a:endParaRPr lang="ko-KR" altLang="en-US" sz="1000" b="1"/>
            </a:p>
            <a:p>
              <a:pPr/>
              <a:endParaRPr lang="ko-KR" altLang="en-US" sz="1000" b="1"/>
            </a:p>
          </p:txBody>
        </p:sp>
        <p:sp>
          <p:nvSpPr>
            <p:cNvPr id="11" name="직사각형 10"/>
            <p:cNvSpPr txBox="1"/>
            <p:nvPr/>
          </p:nvSpPr>
          <p:spPr>
            <a:xfrm>
              <a:off x="7476694" y="1383249"/>
              <a:ext cx="304170" cy="3960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/>
              <a:r>
                <a:rPr lang="ko-KR" altLang="en-US" sz="1000" b="1"/>
                <a:t>예</a:t>
              </a:r>
              <a:endParaRPr lang="ko-KR" altLang="en-US" sz="1000" b="1"/>
            </a:p>
            <a:p>
              <a:pPr/>
              <a:endParaRPr lang="ko-KR" altLang="en-US" sz="1000" b="1"/>
            </a:p>
          </p:txBody>
        </p:sp>
      </p:grpSp>
      <p:sp>
        <p:nvSpPr>
          <p:cNvPr id="12" name="직사각형 11"/>
          <p:cNvSpPr/>
          <p:nvPr/>
        </p:nvSpPr>
        <p:spPr>
          <a:xfrm>
            <a:off x="2685880" y="1996420"/>
            <a:ext cx="1227450" cy="530257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ko-KR" sz="1000" b="1">
                <a:solidFill>
                  <a:schemeClr val="dk1"/>
                </a:solidFill>
              </a:rPr>
              <a:t>[</a:t>
            </a:r>
            <a:r>
              <a:rPr lang="ko-KR" altLang="en-US" sz="1000" b="1">
                <a:solidFill>
                  <a:schemeClr val="dk1"/>
                </a:solidFill>
              </a:rPr>
              <a:t>힌트 버튼</a:t>
            </a:r>
            <a:r>
              <a:rPr lang="en-US" altLang="ko-KR" sz="1000" b="1">
                <a:solidFill>
                  <a:schemeClr val="dk1"/>
                </a:solidFill>
              </a:rPr>
              <a:t>]</a:t>
            </a:r>
            <a:endParaRPr lang="en-US" altLang="ko-KR" sz="1000" b="1">
              <a:solidFill>
                <a:schemeClr val="dk1"/>
              </a:solidFill>
            </a:endParaRPr>
          </a:p>
          <a:p>
            <a:pPr algn="ctr"/>
            <a:r>
              <a:rPr lang="ko-KR" altLang="en-US" sz="1000" b="1">
                <a:solidFill>
                  <a:schemeClr val="dk1"/>
                </a:solidFill>
              </a:rPr>
              <a:t>활성화</a:t>
            </a:r>
            <a:endParaRPr lang="ko-KR" altLang="en-US" sz="1000" b="1">
              <a:solidFill>
                <a:schemeClr val="dk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690986" y="2887646"/>
            <a:ext cx="1227450" cy="530257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ko-KR" sz="1000" b="1">
                <a:solidFill>
                  <a:schemeClr val="dk1"/>
                </a:solidFill>
              </a:rPr>
              <a:t>‘</a:t>
            </a:r>
            <a:r>
              <a:rPr lang="ko-KR" altLang="en-US" sz="1000" b="1">
                <a:solidFill>
                  <a:schemeClr val="dk1"/>
                </a:solidFill>
              </a:rPr>
              <a:t>힌트 버튼 활성화</a:t>
            </a:r>
            <a:r>
              <a:rPr lang="en-US" altLang="ko-KR" sz="1000" b="1">
                <a:solidFill>
                  <a:schemeClr val="dk1"/>
                </a:solidFill>
              </a:rPr>
              <a:t>’</a:t>
            </a:r>
            <a:r>
              <a:rPr lang="ko-KR" altLang="en-US" sz="1000" b="1">
                <a:solidFill>
                  <a:schemeClr val="dk1"/>
                </a:solidFill>
              </a:rPr>
              <a:t> 효과음 출력</a:t>
            </a:r>
            <a:endParaRPr lang="ko-KR" altLang="en-US" sz="1000" b="1">
              <a:solidFill>
                <a:schemeClr val="dk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696092" y="4468011"/>
            <a:ext cx="1227450" cy="530257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ko-KR" sz="1000" b="1">
                <a:solidFill>
                  <a:schemeClr val="dk1"/>
                </a:solidFill>
              </a:rPr>
              <a:t>‘</a:t>
            </a:r>
            <a:r>
              <a:rPr lang="ko-KR" altLang="en-US" sz="1000" b="1">
                <a:solidFill>
                  <a:schemeClr val="dk1"/>
                </a:solidFill>
              </a:rPr>
              <a:t>힌트 버튼 활성화</a:t>
            </a:r>
            <a:r>
              <a:rPr lang="en-US" altLang="ko-KR" sz="1000" b="1">
                <a:solidFill>
                  <a:schemeClr val="dk1"/>
                </a:solidFill>
              </a:rPr>
              <a:t>’</a:t>
            </a:r>
            <a:r>
              <a:rPr lang="ko-KR" altLang="en-US" sz="1000" b="1">
                <a:solidFill>
                  <a:schemeClr val="dk1"/>
                </a:solidFill>
              </a:rPr>
              <a:t> 효과음 제거</a:t>
            </a:r>
            <a:endParaRPr lang="ko-KR" altLang="en-US" sz="1000" b="1">
              <a:solidFill>
                <a:schemeClr val="dk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690986" y="3687550"/>
            <a:ext cx="1227450" cy="530257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ko-KR" sz="1000" b="1">
                <a:solidFill>
                  <a:schemeClr val="dk1"/>
                </a:solidFill>
              </a:rPr>
              <a:t>[</a:t>
            </a:r>
            <a:r>
              <a:rPr lang="ko-KR" altLang="en-US" sz="1000" b="1">
                <a:solidFill>
                  <a:schemeClr val="dk1"/>
                </a:solidFill>
              </a:rPr>
              <a:t>효과음 지속시간</a:t>
            </a:r>
            <a:r>
              <a:rPr lang="en-US" altLang="ko-KR" sz="1000" b="1">
                <a:solidFill>
                  <a:schemeClr val="dk1"/>
                </a:solidFill>
              </a:rPr>
              <a:t>]</a:t>
            </a:r>
            <a:r>
              <a:rPr lang="ko-KR" altLang="en-US" sz="1000" b="1">
                <a:solidFill>
                  <a:schemeClr val="dk1"/>
                </a:solidFill>
              </a:rPr>
              <a:t> 만큼 유지</a:t>
            </a:r>
            <a:endParaRPr lang="ko-KR" altLang="en-US" sz="1000" b="1">
              <a:solidFill>
                <a:schemeClr val="dk1"/>
              </a:solidFill>
            </a:endParaRPr>
          </a:p>
        </p:txBody>
      </p:sp>
      <p:sp>
        <p:nvSpPr>
          <p:cNvPr id="16" name="직사각형 15"/>
          <p:cNvSpPr txBox="1"/>
          <p:nvPr/>
        </p:nvSpPr>
        <p:spPr>
          <a:xfrm>
            <a:off x="3879718" y="3685880"/>
            <a:ext cx="898022" cy="2425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/>
            <a:r>
              <a:rPr lang="ko-KR" altLang="en-US" sz="1000" b="1"/>
              <a:t>초기값 </a:t>
            </a:r>
            <a:r>
              <a:rPr lang="en-US" altLang="ko-KR" sz="1000" b="1"/>
              <a:t>=</a:t>
            </a:r>
            <a:r>
              <a:rPr lang="ko-KR" altLang="en-US" sz="1000" b="1"/>
              <a:t> </a:t>
            </a:r>
            <a:r>
              <a:rPr lang="en-US" altLang="ko-KR" sz="1000" b="1"/>
              <a:t>1.0</a:t>
            </a:r>
            <a:endParaRPr lang="en-US" altLang="ko-KR" sz="1000" b="1"/>
          </a:p>
        </p:txBody>
      </p:sp>
      <p:cxnSp>
        <p:nvCxnSpPr>
          <p:cNvPr id="18" name="직선 화살표 연결선 17"/>
          <p:cNvCxnSpPr>
            <a:stCxn id="5" idx="2"/>
            <a:endCxn id="12" idx="0"/>
          </p:cNvCxnSpPr>
          <p:nvPr/>
        </p:nvCxnSpPr>
        <p:spPr>
          <a:xfrm rot="5400000">
            <a:off x="3179639" y="1876254"/>
            <a:ext cx="240132" cy="200"/>
          </a:xfrm>
          <a:prstGeom prst="straightConnector1">
            <a:avLst/>
          </a:prstGeom>
          <a:ln w="12700"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>
            <a:stCxn id="12" idx="2"/>
            <a:endCxn id="13" idx="0"/>
          </p:cNvCxnSpPr>
          <p:nvPr/>
        </p:nvCxnSpPr>
        <p:spPr>
          <a:xfrm rot="16200000" flipH="1">
            <a:off x="3121674" y="2704609"/>
            <a:ext cx="360969" cy="5106"/>
          </a:xfrm>
          <a:prstGeom prst="straightConnector1">
            <a:avLst/>
          </a:prstGeom>
          <a:ln w="12700"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>
            <a:stCxn id="13" idx="2"/>
            <a:endCxn id="15" idx="0"/>
          </p:cNvCxnSpPr>
          <p:nvPr/>
        </p:nvCxnSpPr>
        <p:spPr>
          <a:xfrm rot="16200000" flipH="1">
            <a:off x="3169888" y="3552726"/>
            <a:ext cx="269646" cy="1"/>
          </a:xfrm>
          <a:prstGeom prst="straightConnector1">
            <a:avLst/>
          </a:prstGeom>
          <a:ln w="12700"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>
            <a:stCxn id="15" idx="2"/>
            <a:endCxn id="14" idx="0"/>
          </p:cNvCxnSpPr>
          <p:nvPr/>
        </p:nvCxnSpPr>
        <p:spPr>
          <a:xfrm rot="16200000" flipH="1">
            <a:off x="3182162" y="4340356"/>
            <a:ext cx="250204" cy="5106"/>
          </a:xfrm>
          <a:prstGeom prst="straightConnector1">
            <a:avLst/>
          </a:prstGeom>
          <a:ln w="12700"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>
            <a:stCxn id="14" idx="2"/>
            <a:endCxn id="41" idx="0"/>
          </p:cNvCxnSpPr>
          <p:nvPr/>
        </p:nvCxnSpPr>
        <p:spPr>
          <a:xfrm rot="16200000" flipH="1">
            <a:off x="3121396" y="5186689"/>
            <a:ext cx="386010" cy="9167"/>
          </a:xfrm>
          <a:prstGeom prst="straightConnector1">
            <a:avLst/>
          </a:prstGeom>
          <a:ln w="12700"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/>
          <p:cNvSpPr/>
          <p:nvPr/>
        </p:nvSpPr>
        <p:spPr>
          <a:xfrm>
            <a:off x="762875" y="2893306"/>
            <a:ext cx="1227450" cy="530257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103000"/>
              </a:lnSpc>
              <a:spcBef>
                <a:spcPct val="0"/>
              </a:spcBef>
              <a:spcAft>
                <a:spcPct val="0"/>
              </a:spcAft>
            </a:pPr>
            <a:r>
              <a:rPr xmlns:mc="http://schemas.openxmlformats.org/markup-compatibility/2006" xmlns:hp="http://schemas.haansoft.com/office/presentation/8.0" lang="en-US" altLang="ko-KR" sz="1000" b="1" i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hint_lines_01</a:t>
            </a:r>
            <a:r>
              <a:rPr lang="ko-KR" altLang="en-US" sz="1000" b="1">
                <a:solidFill>
                  <a:schemeClr val="dk1"/>
                </a:solidFill>
              </a:rPr>
              <a:t> 대사 출력</a:t>
            </a:r>
            <a:endParaRPr lang="ko-KR" altLang="en-US" sz="1000" b="1">
              <a:solidFill>
                <a:schemeClr val="dk1"/>
              </a:solidFill>
            </a:endParaRPr>
          </a:p>
        </p:txBody>
      </p:sp>
      <p:cxnSp>
        <p:nvCxnSpPr>
          <p:cNvPr id="25" name="꺽인 연결선 24"/>
          <p:cNvCxnSpPr>
            <a:stCxn id="30" idx="2"/>
            <a:endCxn id="41" idx="0"/>
          </p:cNvCxnSpPr>
          <p:nvPr/>
        </p:nvCxnSpPr>
        <p:spPr>
          <a:xfrm rot="5400000" flipV="1">
            <a:off x="2163165" y="4228458"/>
            <a:ext cx="374361" cy="1937279"/>
          </a:xfrm>
          <a:prstGeom prst="bentConnector3">
            <a:avLst>
              <a:gd name="adj1" fmla="val 50000"/>
            </a:avLst>
          </a:prstGeom>
          <a:ln w="12700"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다이아몬드 25"/>
          <p:cNvSpPr/>
          <p:nvPr/>
        </p:nvSpPr>
        <p:spPr>
          <a:xfrm>
            <a:off x="430687" y="3659885"/>
            <a:ext cx="1905000" cy="598995"/>
          </a:xfrm>
          <a:prstGeom prst="diamond">
            <a:avLst/>
          </a:prstGeom>
          <a:solidFill>
            <a:srgbClr val="ffd700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900" b="1">
                <a:solidFill>
                  <a:schemeClr val="dk1"/>
                </a:solidFill>
              </a:rPr>
              <a:t>입력값을 받았는가</a:t>
            </a:r>
            <a:r>
              <a:rPr lang="en-US" altLang="ko-KR" sz="900" b="1">
                <a:solidFill>
                  <a:schemeClr val="dk1"/>
                </a:solidFill>
              </a:rPr>
              <a:t>?</a:t>
            </a:r>
            <a:endParaRPr lang="en-US" altLang="ko-KR" sz="900" b="1">
              <a:solidFill>
                <a:schemeClr val="dk1"/>
              </a:solidFill>
            </a:endParaRPr>
          </a:p>
        </p:txBody>
      </p:sp>
      <p:cxnSp>
        <p:nvCxnSpPr>
          <p:cNvPr id="27" name="직선 화살표 연결선 26"/>
          <p:cNvCxnSpPr>
            <a:stCxn id="23" idx="2"/>
            <a:endCxn id="26" idx="0"/>
          </p:cNvCxnSpPr>
          <p:nvPr/>
        </p:nvCxnSpPr>
        <p:spPr>
          <a:xfrm rot="16200000" flipH="1">
            <a:off x="1261733" y="3538430"/>
            <a:ext cx="236322" cy="6587"/>
          </a:xfrm>
          <a:prstGeom prst="straightConnector1">
            <a:avLst/>
          </a:prstGeom>
          <a:ln w="12700"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꺽인 연결선 27"/>
          <p:cNvCxnSpPr>
            <a:stCxn id="26" idx="1"/>
            <a:endCxn id="23" idx="0"/>
          </p:cNvCxnSpPr>
          <p:nvPr/>
        </p:nvCxnSpPr>
        <p:spPr>
          <a:xfrm flipV="1">
            <a:off x="430687" y="2893305"/>
            <a:ext cx="945912" cy="1066076"/>
          </a:xfrm>
          <a:prstGeom prst="bentConnector4">
            <a:avLst>
              <a:gd name="adj1" fmla="val -14513"/>
              <a:gd name="adj2" fmla="val 117582"/>
            </a:avLst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꺽인 연결선 23"/>
          <p:cNvCxnSpPr>
            <a:stCxn id="12" idx="2"/>
            <a:endCxn id="23" idx="0"/>
          </p:cNvCxnSpPr>
          <p:nvPr/>
        </p:nvCxnSpPr>
        <p:spPr>
          <a:xfrm rot="5400000">
            <a:off x="2154788" y="1748488"/>
            <a:ext cx="366628" cy="1923005"/>
          </a:xfrm>
          <a:prstGeom prst="bentConnector3">
            <a:avLst>
              <a:gd name="adj1" fmla="val 50000"/>
            </a:avLst>
          </a:prstGeom>
          <a:ln w="12700"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/>
          <p:cNvSpPr/>
          <p:nvPr/>
        </p:nvSpPr>
        <p:spPr>
          <a:xfrm>
            <a:off x="767981" y="4479660"/>
            <a:ext cx="1227450" cy="530257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dk1"/>
                </a:solidFill>
              </a:rPr>
              <a:t>대사 종료</a:t>
            </a:r>
            <a:endParaRPr lang="ko-KR" altLang="en-US" sz="1000" b="1">
              <a:solidFill>
                <a:schemeClr val="dk1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2461566" y="1909321"/>
            <a:ext cx="274948" cy="284768"/>
          </a:xfrm>
          <a:prstGeom prst="rect">
            <a:avLst/>
          </a:prstGeom>
          <a:solidFill>
            <a:srgbClr val="ffffff"/>
          </a:solidFill>
          <a:ln w="38100">
            <a:solidFill>
              <a:srgbClr val="9d5cbb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ko-KR">
                <a:solidFill>
                  <a:srgbClr val="ff0000"/>
                </a:solidFill>
              </a:rPr>
              <a:t>1</a:t>
            </a:r>
            <a:endParaRPr lang="en-US" altLang="ko-KR">
              <a:solidFill>
                <a:srgbClr val="ff0000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2462512" y="3606341"/>
            <a:ext cx="274948" cy="284768"/>
          </a:xfrm>
          <a:prstGeom prst="rect">
            <a:avLst/>
          </a:prstGeom>
          <a:solidFill>
            <a:srgbClr val="ffffff"/>
          </a:solidFill>
          <a:ln w="38100">
            <a:solidFill>
              <a:srgbClr val="9d5cbb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ko-KR">
                <a:solidFill>
                  <a:srgbClr val="ff0000"/>
                </a:solidFill>
              </a:rPr>
              <a:t>2</a:t>
            </a:r>
            <a:endParaRPr lang="en-US" altLang="ko-KR">
              <a:solidFill>
                <a:srgbClr val="ff0000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561930" y="2778809"/>
            <a:ext cx="274948" cy="284768"/>
          </a:xfrm>
          <a:prstGeom prst="rect">
            <a:avLst/>
          </a:prstGeom>
          <a:solidFill>
            <a:srgbClr val="ffffff"/>
          </a:solidFill>
          <a:ln w="38100">
            <a:solidFill>
              <a:srgbClr val="9d5cbb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ko-KR">
                <a:solidFill>
                  <a:srgbClr val="ff0000"/>
                </a:solidFill>
              </a:rPr>
              <a:t>3</a:t>
            </a:r>
            <a:endParaRPr lang="en-US" altLang="ko-KR">
              <a:solidFill>
                <a:srgbClr val="ff0000"/>
              </a:solidFill>
            </a:endParaRPr>
          </a:p>
        </p:txBody>
      </p:sp>
      <p:graphicFrame>
        <p:nvGraphicFramePr>
          <p:cNvPr id="34" name="표 33"/>
          <p:cNvGraphicFramePr>
            <a:graphicFrameLocks noGrp="1"/>
          </p:cNvGraphicFramePr>
          <p:nvPr/>
        </p:nvGraphicFramePr>
        <p:xfrm>
          <a:off x="8608124" y="472422"/>
          <a:ext cx="3451060" cy="5536152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706919"/>
                <a:gridCol w="2744141"/>
              </a:tblGrid>
              <a:tr h="431538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/>
                      <a:r>
                        <a:rPr lang="en-US" altLang="ko-KR">
                          <a:solidFill>
                            <a:schemeClr val="dk1"/>
                          </a:solidFill>
                        </a:rPr>
                        <a:t>No</a:t>
                      </a:r>
                      <a:endParaRPr lang="en-US" altLang="ko-KR">
                        <a:solidFill>
                          <a:schemeClr val="dk1"/>
                        </a:solidFill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/>
                      <a:r>
                        <a:rPr lang="ko-KR" altLang="en-US">
                          <a:solidFill>
                            <a:schemeClr val="dk1"/>
                          </a:solidFill>
                        </a:rPr>
                        <a:t>설명</a:t>
                      </a:r>
                      <a:endParaRPr lang="ko-KR" altLang="en-US">
                        <a:solidFill>
                          <a:schemeClr val="dk1"/>
                        </a:solidFill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</a:tr>
              <a:tr h="1701538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/>
                      <a:endParaRPr lang="ko-KR" altLang="en-US" sz="1700">
                        <a:solidFill>
                          <a:schemeClr val="dk1"/>
                        </a:solidFill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marL="0" indent="0">
                        <a:buNone/>
                      </a:pPr>
                      <a:r>
                        <a:rPr lang="en-US" altLang="ko-KR" sz="1400">
                          <a:solidFill>
                            <a:schemeClr val="dk1"/>
                          </a:solidFill>
                        </a:rPr>
                        <a:t>2P / </a:t>
                      </a:r>
                      <a:r>
                        <a:rPr lang="ko-KR" altLang="en-US" sz="1400">
                          <a:solidFill>
                            <a:schemeClr val="dk1"/>
                          </a:solidFill>
                        </a:rPr>
                        <a:t>참고이미지</a:t>
                      </a:r>
                      <a:endParaRPr lang="ko-KR" altLang="en-US" sz="1400">
                        <a:solidFill>
                          <a:schemeClr val="dk1"/>
                        </a:solidFill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</a:tr>
              <a:tr h="1701538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/>
                      <a:endParaRPr lang="ko-KR" altLang="en-US" sz="1700">
                        <a:solidFill>
                          <a:schemeClr val="dk1"/>
                        </a:solidFill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marL="0" indent="0">
                        <a:buNone/>
                      </a:pPr>
                      <a:r>
                        <a:rPr lang="en-US" altLang="ko-KR" sz="1400">
                          <a:solidFill>
                            <a:schemeClr val="dk1"/>
                          </a:solidFill>
                        </a:rPr>
                        <a:t>[</a:t>
                      </a:r>
                      <a:r>
                        <a:rPr lang="ko-KR" altLang="en-US" sz="1400">
                          <a:solidFill>
                            <a:schemeClr val="dk1"/>
                          </a:solidFill>
                        </a:rPr>
                        <a:t>효과음 지속시간</a:t>
                      </a:r>
                      <a:r>
                        <a:rPr lang="en-US" altLang="ko-KR" sz="1400">
                          <a:solidFill>
                            <a:schemeClr val="dk1"/>
                          </a:solidFill>
                        </a:rPr>
                        <a:t>]</a:t>
                      </a:r>
                      <a:r>
                        <a:rPr lang="ko-KR" altLang="en-US" sz="1400">
                          <a:solidFill>
                            <a:schemeClr val="dk1"/>
                          </a:solidFill>
                        </a:rPr>
                        <a:t> 만큼 유지 후 효과음 제거</a:t>
                      </a:r>
                      <a:endParaRPr lang="ko-KR" altLang="en-US" sz="1400">
                        <a:solidFill>
                          <a:schemeClr val="dk1"/>
                        </a:solidFill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</a:tr>
              <a:tr h="1701538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/>
                      <a:endParaRPr lang="ko-KR" altLang="en-US" sz="1700">
                        <a:solidFill>
                          <a:schemeClr val="dk1"/>
                        </a:solidFill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marL="277500" indent="-277500">
                        <a:buAutoNum type="arabicPeriod"/>
                      </a:pPr>
                      <a:r>
                        <a:rPr lang="en-US" altLang="ko-KR" sz="1400">
                          <a:solidFill>
                            <a:schemeClr val="dk1"/>
                          </a:solidFill>
                        </a:rPr>
                        <a:t>[</a:t>
                      </a:r>
                      <a:r>
                        <a:rPr lang="ko-KR" altLang="en-US" sz="1400">
                          <a:solidFill>
                            <a:schemeClr val="dk1"/>
                          </a:solidFill>
                        </a:rPr>
                        <a:t>힌트 버튼</a:t>
                      </a:r>
                      <a:r>
                        <a:rPr lang="en-US" altLang="ko-KR" sz="1400">
                          <a:solidFill>
                            <a:schemeClr val="dk1"/>
                          </a:solidFill>
                        </a:rPr>
                        <a:t>]</a:t>
                      </a:r>
                      <a:r>
                        <a:rPr lang="ko-KR" altLang="en-US" sz="1400">
                          <a:solidFill>
                            <a:schemeClr val="dk1"/>
                          </a:solidFill>
                        </a:rPr>
                        <a:t> 활성화 시 상호대사 출력</a:t>
                      </a:r>
                      <a:endParaRPr lang="ko-KR" altLang="en-US" sz="1400">
                        <a:solidFill>
                          <a:schemeClr val="dk1"/>
                        </a:solidFill>
                      </a:endParaRPr>
                    </a:p>
                    <a:p>
                      <a:pPr marL="277500" indent="-277500">
                        <a:buAutoNum type="arabicPeriod"/>
                      </a:pPr>
                      <a:r>
                        <a:rPr lang="ko-KR" altLang="en-US" sz="1400">
                          <a:solidFill>
                            <a:schemeClr val="dk1"/>
                          </a:solidFill>
                        </a:rPr>
                        <a:t>입력값</a:t>
                      </a:r>
                      <a:r>
                        <a:rPr lang="en-US" altLang="ko-KR" sz="1400">
                          <a:solidFill>
                            <a:schemeClr val="dk1"/>
                          </a:solidFill>
                        </a:rPr>
                        <a:t>(Q)</a:t>
                      </a:r>
                      <a:r>
                        <a:rPr lang="ko-KR" altLang="en-US" sz="1400">
                          <a:solidFill>
                            <a:schemeClr val="dk1"/>
                          </a:solidFill>
                        </a:rPr>
                        <a:t>을 받을 경우 대사 종료</a:t>
                      </a:r>
                      <a:endParaRPr lang="ko-KR" altLang="en-US" sz="1400">
                        <a:solidFill>
                          <a:schemeClr val="dk1"/>
                        </a:solidFill>
                      </a:endParaRPr>
                    </a:p>
                    <a:p>
                      <a:pPr marL="277500" indent="-277500">
                        <a:buAutoNum type="arabicPeriod"/>
                      </a:pPr>
                      <a:r>
                        <a:rPr lang="ko-KR" altLang="en-US" sz="1400">
                          <a:solidFill>
                            <a:schemeClr val="dk1"/>
                          </a:solidFill>
                        </a:rPr>
                        <a:t>힌트 상호작용 대사 엑셀 참고 </a:t>
                      </a:r>
                      <a:r>
                        <a:rPr lang="en-US" altLang="ko-KR" sz="1400">
                          <a:solidFill>
                            <a:schemeClr val="dk1"/>
                          </a:solidFill>
                        </a:rPr>
                        <a:t>12P</a:t>
                      </a:r>
                      <a:endParaRPr lang="en-US" altLang="ko-KR" sz="1400">
                        <a:solidFill>
                          <a:schemeClr val="dk1"/>
                        </a:solidFill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35" name="직사각형 34"/>
          <p:cNvSpPr/>
          <p:nvPr/>
        </p:nvSpPr>
        <p:spPr>
          <a:xfrm>
            <a:off x="8827703" y="1590379"/>
            <a:ext cx="274948" cy="284768"/>
          </a:xfrm>
          <a:prstGeom prst="rect">
            <a:avLst/>
          </a:prstGeom>
          <a:solidFill>
            <a:srgbClr val="ffffff"/>
          </a:solidFill>
          <a:ln w="38100">
            <a:solidFill>
              <a:srgbClr val="9d5cbb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ko-KR">
                <a:solidFill>
                  <a:srgbClr val="ff0000"/>
                </a:solidFill>
              </a:rPr>
              <a:t>1</a:t>
            </a:r>
            <a:endParaRPr lang="en-US" altLang="ko-KR">
              <a:solidFill>
                <a:srgbClr val="ff0000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8840238" y="3286616"/>
            <a:ext cx="274948" cy="284768"/>
          </a:xfrm>
          <a:prstGeom prst="rect">
            <a:avLst/>
          </a:prstGeom>
          <a:solidFill>
            <a:srgbClr val="ffffff"/>
          </a:solidFill>
          <a:ln w="38100">
            <a:solidFill>
              <a:srgbClr val="9d5cbb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ko-KR">
                <a:solidFill>
                  <a:srgbClr val="ff0000"/>
                </a:solidFill>
              </a:rPr>
              <a:t>2</a:t>
            </a:r>
            <a:endParaRPr lang="en-US" altLang="ko-KR">
              <a:solidFill>
                <a:srgbClr val="ff0000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8825311" y="5051357"/>
            <a:ext cx="274948" cy="284768"/>
          </a:xfrm>
          <a:prstGeom prst="rect">
            <a:avLst/>
          </a:prstGeom>
          <a:solidFill>
            <a:srgbClr val="ffffff"/>
          </a:solidFill>
          <a:ln w="38100">
            <a:solidFill>
              <a:srgbClr val="9d5cbb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ko-KR">
                <a:solidFill>
                  <a:srgbClr val="ff0000"/>
                </a:solidFill>
              </a:rPr>
              <a:t>3</a:t>
            </a:r>
            <a:endParaRPr lang="en-US" altLang="ko-KR">
              <a:solidFill>
                <a:srgbClr val="ff0000"/>
              </a:solidFill>
            </a:endParaRPr>
          </a:p>
        </p:txBody>
      </p:sp>
      <p:sp>
        <p:nvSpPr>
          <p:cNvPr id="41" name="순서도: 문서 40"/>
          <p:cNvSpPr/>
          <p:nvPr/>
        </p:nvSpPr>
        <p:spPr>
          <a:xfrm>
            <a:off x="2705260" y="5384278"/>
            <a:ext cx="1227450" cy="530257"/>
          </a:xfrm>
          <a:prstGeom prst="flowChartDocument">
            <a:avLst/>
          </a:prstGeom>
          <a:solidFill>
            <a:schemeClr val="accent6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indent="0" algn="ctr" defTabSz="1080135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xmlns:mc="http://schemas.openxmlformats.org/markup-compatibility/2006" xmlns:hp="http://schemas.haansoft.com/office/presentation/8.0" lang="ko-KR" altLang="en-US" sz="1000" b="1" i="0" spc="5" mc:Ignorable="hp" hp:hslEmbossed="0">
                <a:solidFill>
                  <a:srgbClr val="000000"/>
                </a:solidFill>
                <a:latin typeface="Trebuchet MS"/>
                <a:ea typeface="맑은 고딕"/>
                <a:cs typeface="맑은 고딕"/>
              </a:rPr>
              <a:t>힌트 사용 판단</a:t>
            </a:r>
            <a:endParaRPr xmlns:mc="http://schemas.openxmlformats.org/markup-compatibility/2006" xmlns:hp="http://schemas.haansoft.com/office/presentation/8.0" lang="ko-KR" altLang="en-US" sz="1000" b="1" i="0" spc="5" mc:Ignorable="hp" hp:hslEmbossed="0">
              <a:solidFill>
                <a:srgbClr val="000000"/>
              </a:solidFill>
              <a:latin typeface="Trebuchet MS"/>
              <a:ea typeface="맑은 고딕"/>
              <a:cs typeface="맑은 고딕"/>
            </a:endParaRPr>
          </a:p>
        </p:txBody>
      </p:sp>
      <p:sp>
        <p:nvSpPr>
          <p:cNvPr id="42" name="순서도: 페이지 연결자 41">
            <a:hlinkClick action="ppaction://hlinkshowjump?jump=nextslide"/>
          </p:cNvPr>
          <p:cNvSpPr/>
          <p:nvPr/>
        </p:nvSpPr>
        <p:spPr>
          <a:xfrm>
            <a:off x="4279082" y="5369058"/>
            <a:ext cx="549896" cy="549896"/>
          </a:xfrm>
          <a:prstGeom prst="flowChartOffpageConnector">
            <a:avLst/>
          </a:prstGeom>
          <a:solidFill>
            <a:srgbClr val="d9d9d9"/>
          </a:solidFill>
          <a:ln w="38100"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8P</a:t>
            </a:r>
            <a:endParaRPr lang="en-US" altLang="ko-KR">
              <a:solidFill>
                <a:schemeClr val="tx1"/>
              </a:solidFill>
            </a:endParaRPr>
          </a:p>
        </p:txBody>
      </p:sp>
      <p:cxnSp>
        <p:nvCxnSpPr>
          <p:cNvPr id="43" name="직선 화살표 연결선 42"/>
          <p:cNvCxnSpPr>
            <a:stCxn id="41" idx="3"/>
            <a:endCxn id="42" idx="1"/>
          </p:cNvCxnSpPr>
          <p:nvPr/>
        </p:nvCxnSpPr>
        <p:spPr>
          <a:xfrm flipV="1">
            <a:off x="3932710" y="5644006"/>
            <a:ext cx="346372" cy="5401"/>
          </a:xfrm>
          <a:prstGeom prst="straightConnector1">
            <a:avLst/>
          </a:prstGeom>
          <a:ln w="25400">
            <a:solidFill>
              <a:schemeClr val="dk1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그림 43"/>
          <p:cNvPicPr>
            <a:picLocks noChangeAspect="1"/>
          </p:cNvPicPr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5129815" y="1942019"/>
            <a:ext cx="2955850" cy="1679560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 rotWithShape="1">
          <a:blip r:embed="rId3">
            <a:alphaModFix/>
            <a:lum/>
          </a:blip>
          <a:stretch>
            <a:fillRect/>
          </a:stretch>
        </p:blipFill>
        <p:spPr>
          <a:xfrm>
            <a:off x="5112878" y="4086912"/>
            <a:ext cx="2959201" cy="1664829"/>
          </a:xfrm>
          <a:prstGeom prst="rect">
            <a:avLst/>
          </a:prstGeom>
        </p:spPr>
      </p:pic>
      <p:pic>
        <p:nvPicPr>
          <p:cNvPr id="46" name="그림 45"/>
          <p:cNvPicPr>
            <a:picLocks noChangeAspect="1"/>
          </p:cNvPicPr>
          <p:nvPr/>
        </p:nvPicPr>
        <p:blipFill rotWithShape="1">
          <a:blip r:embed="rId4">
            <a:alphaModFix/>
            <a:lum/>
          </a:blip>
          <a:srcRect/>
          <a:stretch>
            <a:fillRect/>
          </a:stretch>
        </p:blipFill>
        <p:spPr>
          <a:xfrm>
            <a:off x="7735313" y="5351036"/>
            <a:ext cx="286840" cy="286840"/>
          </a:xfrm>
          <a:prstGeom prst="rect">
            <a:avLst/>
          </a:prstGeom>
          <a:solidFill>
            <a:schemeClr val="lt1"/>
          </a:solidFill>
          <a:ln w="38100">
            <a:solidFill>
              <a:srgbClr val="ffd700"/>
            </a:solidFill>
          </a:ln>
        </p:spPr>
      </p:pic>
      <p:sp>
        <p:nvSpPr>
          <p:cNvPr id="47" name="모서리가 둥근 직사각형 46"/>
          <p:cNvSpPr/>
          <p:nvPr/>
        </p:nvSpPr>
        <p:spPr>
          <a:xfrm>
            <a:off x="7718386" y="3193147"/>
            <a:ext cx="323009" cy="300254"/>
          </a:xfrm>
          <a:prstGeom prst="roundRect">
            <a:avLst>
              <a:gd name="adj" fmla="val 16667"/>
            </a:avLst>
          </a:prstGeom>
          <a:noFill/>
          <a:ln w="38100">
            <a:solidFill>
              <a:srgbClr val="ffd7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49" name="오른쪽 화살표 48"/>
          <p:cNvSpPr/>
          <p:nvPr/>
        </p:nvSpPr>
        <p:spPr>
          <a:xfrm rot="5400000">
            <a:off x="6469733" y="3689219"/>
            <a:ext cx="343685" cy="343685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9d5cbb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/>
            <a:endParaRPr lang="ko-KR" altLang="en-US"/>
          </a:p>
        </p:txBody>
      </p:sp>
      <p:cxnSp>
        <p:nvCxnSpPr>
          <p:cNvPr id="50" name="직선 화살표 연결선 49"/>
          <p:cNvCxnSpPr>
            <a:stCxn id="47" idx="2"/>
            <a:endCxn id="46" idx="0"/>
          </p:cNvCxnSpPr>
          <p:nvPr/>
        </p:nvCxnSpPr>
        <p:spPr>
          <a:xfrm rot="5400000">
            <a:off x="6950495" y="4421640"/>
            <a:ext cx="1857633" cy="1157"/>
          </a:xfrm>
          <a:prstGeom prst="straightConnector1">
            <a:avLst/>
          </a:prstGeom>
          <a:ln w="38100">
            <a:solidFill>
              <a:srgbClr val="ffd7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모서리가 둥근 직사각형 51"/>
          <p:cNvSpPr/>
          <p:nvPr/>
        </p:nvSpPr>
        <p:spPr>
          <a:xfrm>
            <a:off x="6296644" y="1907244"/>
            <a:ext cx="637600" cy="214426"/>
          </a:xfrm>
          <a:prstGeom prst="roundRect">
            <a:avLst>
              <a:gd name="adj" fmla="val 16667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53" name="모서리가 둥근 직사각형 52"/>
          <p:cNvSpPr/>
          <p:nvPr/>
        </p:nvSpPr>
        <p:spPr>
          <a:xfrm>
            <a:off x="6291760" y="4084166"/>
            <a:ext cx="578200" cy="256619"/>
          </a:xfrm>
          <a:prstGeom prst="roundRect">
            <a:avLst>
              <a:gd name="adj" fmla="val 16667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cxnSp>
        <p:nvCxnSpPr>
          <p:cNvPr id="54" name="꺽인 연결선 53"/>
          <p:cNvCxnSpPr>
            <a:stCxn id="52" idx="1"/>
            <a:endCxn id="53" idx="1"/>
          </p:cNvCxnSpPr>
          <p:nvPr/>
        </p:nvCxnSpPr>
        <p:spPr>
          <a:xfrm flipH="1">
            <a:off x="6291760" y="2014457"/>
            <a:ext cx="4884" cy="2198017"/>
          </a:xfrm>
          <a:prstGeom prst="bentConnector3">
            <a:avLst>
              <a:gd name="adj1" fmla="val 12619596"/>
            </a:avLst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모서리가 둥근 직사각형 54"/>
          <p:cNvSpPr/>
          <p:nvPr/>
        </p:nvSpPr>
        <p:spPr>
          <a:xfrm>
            <a:off x="5251516" y="5221075"/>
            <a:ext cx="2317422" cy="451701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/>
            <a:r>
              <a:rPr lang="ko-KR" altLang="en-US">
                <a:solidFill>
                  <a:schemeClr val="tx1"/>
                </a:solidFill>
              </a:rPr>
              <a:t>힌트 대사</a:t>
            </a:r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57" name="그림 56"/>
          <p:cNvPicPr>
            <a:picLocks noChangeAspect="1"/>
          </p:cNvPicPr>
          <p:nvPr/>
        </p:nvPicPr>
        <p:blipFill rotWithShape="1">
          <a:blip r:embed="rId5">
            <a:alphaModFix/>
            <a:lum/>
          </a:blip>
          <a:srcRect l="9870" t="16890" r="10910" b="23650"/>
          <a:stretch>
            <a:fillRect/>
          </a:stretch>
        </p:blipFill>
        <p:spPr>
          <a:xfrm>
            <a:off x="5153320" y="4381439"/>
            <a:ext cx="417688" cy="337408"/>
          </a:xfrm>
          <a:prstGeom prst="rect">
            <a:avLst/>
          </a:prstGeom>
          <a:solidFill>
            <a:schemeClr val="lt1"/>
          </a:solidFill>
          <a:ln w="38100">
            <a:solidFill>
              <a:srgbClr val="ffd700"/>
            </a:solidFill>
          </a:ln>
        </p:spPr>
      </p:pic>
      <p:cxnSp>
        <p:nvCxnSpPr>
          <p:cNvPr id="59" name="꺽인 연결선 58"/>
          <p:cNvCxnSpPr>
            <a:stCxn id="46" idx="0"/>
            <a:endCxn id="57" idx="3"/>
          </p:cNvCxnSpPr>
          <p:nvPr/>
        </p:nvCxnSpPr>
        <p:spPr>
          <a:xfrm rot="5400000" flipH="1">
            <a:off x="6324424" y="3796726"/>
            <a:ext cx="800892" cy="2307725"/>
          </a:xfrm>
          <a:prstGeom prst="bentConnector2">
            <a:avLst/>
          </a:prstGeom>
          <a:ln w="38100">
            <a:solidFill>
              <a:srgbClr val="ffd7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D0CF65F-4B71-4CF4-BC07-7F2A433F34CF}" type="slidenum">
              <a:rPr lang="en-US" altLang="en-US"/>
              <a:pPr lvl="0"/>
              <a:t>7</a:t>
            </a:fld>
            <a:endParaRPr lang="en-US" altLang="en-US"/>
          </a:p>
        </p:txBody>
      </p:sp>
      <p:sp>
        <p:nvSpPr>
          <p:cNvPr id="61" name="직사각형 60"/>
          <p:cNvSpPr/>
          <p:nvPr/>
        </p:nvSpPr>
        <p:spPr>
          <a:xfrm>
            <a:off x="276280" y="263425"/>
            <a:ext cx="343685" cy="355960"/>
          </a:xfrm>
          <a:prstGeom prst="rect">
            <a:avLst/>
          </a:prstGeom>
          <a:solidFill>
            <a:srgbClr val="ffffff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ko-KR" sz="2400">
                <a:solidFill>
                  <a:schemeClr val="dk1"/>
                </a:solidFill>
              </a:rPr>
              <a:t>7</a:t>
            </a:r>
            <a:endParaRPr lang="en-US" altLang="ko-KR" sz="2400">
              <a:solidFill>
                <a:schemeClr val="dk1"/>
              </a:solidFill>
            </a:endParaRPr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화살표 연결선 23"/>
          <p:cNvCxnSpPr>
            <a:stCxn id="7" idx="3"/>
            <a:endCxn id="34" idx="1"/>
          </p:cNvCxnSpPr>
          <p:nvPr/>
        </p:nvCxnSpPr>
        <p:spPr>
          <a:xfrm flipV="1">
            <a:off x="4204549" y="2746009"/>
            <a:ext cx="1179235" cy="3731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/>
            <a:r>
              <a:rPr lang="ko-KR" altLang="en-US"/>
              <a:t>힌트 사용 판단</a:t>
            </a:r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2678487" y="1107786"/>
            <a:ext cx="1055472" cy="424763"/>
          </a:xfrm>
          <a:prstGeom prst="roundRect">
            <a:avLst>
              <a:gd name="adj" fmla="val 50000"/>
            </a:avLst>
          </a:prstGeom>
          <a:solidFill>
            <a:srgbClr val="ff0000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b="1"/>
              <a:t>시작</a:t>
            </a:r>
            <a:endParaRPr lang="ko-KR" altLang="en-US" b="1"/>
          </a:p>
        </p:txBody>
      </p:sp>
      <p:sp>
        <p:nvSpPr>
          <p:cNvPr id="6" name="직사각형 5"/>
          <p:cNvSpPr/>
          <p:nvPr/>
        </p:nvSpPr>
        <p:spPr>
          <a:xfrm>
            <a:off x="2592593" y="1731056"/>
            <a:ext cx="1227450" cy="530257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ko-KR" sz="1000" b="1">
                <a:solidFill>
                  <a:schemeClr val="dk1"/>
                </a:solidFill>
              </a:rPr>
              <a:t>[</a:t>
            </a:r>
            <a:r>
              <a:rPr lang="ko-KR" altLang="en-US" sz="1000" b="1">
                <a:solidFill>
                  <a:schemeClr val="dk1"/>
                </a:solidFill>
              </a:rPr>
              <a:t>힌트 버튼</a:t>
            </a:r>
            <a:r>
              <a:rPr lang="en-US" altLang="ko-KR" sz="1000" b="1">
                <a:solidFill>
                  <a:schemeClr val="dk1"/>
                </a:solidFill>
              </a:rPr>
              <a:t>]</a:t>
            </a:r>
            <a:endParaRPr lang="en-US" altLang="ko-KR" sz="1000" b="1">
              <a:solidFill>
                <a:schemeClr val="dk1"/>
              </a:solidFill>
            </a:endParaRPr>
          </a:p>
          <a:p>
            <a:pPr algn="ctr"/>
            <a:r>
              <a:rPr lang="ko-KR" altLang="en-US" sz="1000" b="1">
                <a:solidFill>
                  <a:schemeClr val="dk1"/>
                </a:solidFill>
              </a:rPr>
              <a:t>활성화</a:t>
            </a:r>
            <a:endParaRPr lang="ko-KR" altLang="en-US" sz="1000" b="1">
              <a:solidFill>
                <a:schemeClr val="dk1"/>
              </a:solidFill>
            </a:endParaRPr>
          </a:p>
        </p:txBody>
      </p:sp>
      <p:sp>
        <p:nvSpPr>
          <p:cNvPr id="7" name="다이아몬드 6"/>
          <p:cNvSpPr/>
          <p:nvPr/>
        </p:nvSpPr>
        <p:spPr>
          <a:xfrm>
            <a:off x="2220992" y="2450244"/>
            <a:ext cx="1983557" cy="598994"/>
          </a:xfrm>
          <a:prstGeom prst="diamond">
            <a:avLst/>
          </a:prstGeom>
          <a:solidFill>
            <a:srgbClr val="ffd700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900" b="1">
                <a:solidFill>
                  <a:schemeClr val="dk1"/>
                </a:solidFill>
              </a:rPr>
              <a:t>힌트 버튼을</a:t>
            </a:r>
            <a:endParaRPr lang="ko-KR" altLang="en-US" sz="900" b="1">
              <a:solidFill>
                <a:schemeClr val="dk1"/>
              </a:solidFill>
            </a:endParaRPr>
          </a:p>
          <a:p>
            <a:pPr algn="ctr"/>
            <a:r>
              <a:rPr lang="ko-KR" altLang="en-US" sz="900" b="1">
                <a:solidFill>
                  <a:schemeClr val="dk1"/>
                </a:solidFill>
              </a:rPr>
              <a:t>클릭했는가</a:t>
            </a:r>
            <a:r>
              <a:rPr lang="en-US" altLang="ko-KR" sz="900" b="1">
                <a:solidFill>
                  <a:schemeClr val="dk1"/>
                </a:solidFill>
              </a:rPr>
              <a:t>?</a:t>
            </a:r>
            <a:endParaRPr lang="en-US" altLang="ko-KR" sz="900" b="1">
              <a:solidFill>
                <a:schemeClr val="dk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587879" y="4159244"/>
            <a:ext cx="1227450" cy="530257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ko-KR" sz="1000" b="1">
                <a:solidFill>
                  <a:schemeClr val="dk1"/>
                </a:solidFill>
              </a:rPr>
              <a:t>[</a:t>
            </a:r>
            <a:r>
              <a:rPr lang="ko-KR" altLang="en-US" sz="1000" b="1">
                <a:solidFill>
                  <a:schemeClr val="dk1"/>
                </a:solidFill>
              </a:rPr>
              <a:t>힌트 버튼</a:t>
            </a:r>
            <a:r>
              <a:rPr lang="en-US" altLang="ko-KR" sz="1000" b="1">
                <a:solidFill>
                  <a:schemeClr val="dk1"/>
                </a:solidFill>
              </a:rPr>
              <a:t>]</a:t>
            </a:r>
            <a:endParaRPr lang="en-US" altLang="ko-KR" sz="1000" b="1">
              <a:solidFill>
                <a:schemeClr val="dk1"/>
              </a:solidFill>
            </a:endParaRPr>
          </a:p>
          <a:p>
            <a:pPr algn="ctr"/>
            <a:r>
              <a:rPr lang="ko-KR" altLang="en-US" sz="1000" b="1">
                <a:solidFill>
                  <a:schemeClr val="dk1"/>
                </a:solidFill>
              </a:rPr>
              <a:t>비활성화</a:t>
            </a:r>
            <a:endParaRPr lang="ko-KR" altLang="en-US" sz="1000" b="1">
              <a:solidFill>
                <a:schemeClr val="dk1"/>
              </a:solidFill>
            </a:endParaRPr>
          </a:p>
        </p:txBody>
      </p:sp>
      <p:grpSp>
        <p:nvGrpSpPr>
          <p:cNvPr id="12" name="그룹 11"/>
          <p:cNvGrpSpPr/>
          <p:nvPr/>
        </p:nvGrpSpPr>
        <p:grpSpPr>
          <a:xfrm rot="0">
            <a:off x="5383784" y="930455"/>
            <a:ext cx="1306004" cy="726610"/>
            <a:chOff x="6822650" y="1052659"/>
            <a:chExt cx="1306004" cy="726610"/>
          </a:xfrm>
        </p:grpSpPr>
        <p:cxnSp>
          <p:nvCxnSpPr>
            <p:cNvPr id="13" name="직선 화살표 연결선 12"/>
            <p:cNvCxnSpPr/>
            <p:nvPr/>
          </p:nvCxnSpPr>
          <p:spPr>
            <a:xfrm>
              <a:off x="7007710" y="1492577"/>
              <a:ext cx="407742" cy="0"/>
            </a:xfrm>
            <a:prstGeom prst="straightConnector1">
              <a:avLst/>
            </a:prstGeom>
            <a:ln w="25400">
              <a:solidFill>
                <a:srgbClr val="6182d6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화살표 연결선 13"/>
            <p:cNvCxnSpPr/>
            <p:nvPr/>
          </p:nvCxnSpPr>
          <p:spPr>
            <a:xfrm>
              <a:off x="7018754" y="1253629"/>
              <a:ext cx="393864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모서리가 둥근 직사각형 14"/>
            <p:cNvSpPr/>
            <p:nvPr/>
          </p:nvSpPr>
          <p:spPr>
            <a:xfrm>
              <a:off x="6822650" y="1052659"/>
              <a:ext cx="1306004" cy="687371"/>
            </a:xfrm>
            <a:prstGeom prst="roundRect">
              <a:avLst>
                <a:gd name="adj" fmla="val 16667"/>
              </a:avLst>
            </a:prstGeom>
            <a:noFill/>
            <a:ln w="38100">
              <a:solidFill>
                <a:schemeClr val="dk1"/>
              </a:solidFill>
              <a:prstDash val="sysDot"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 txBox="1"/>
            <p:nvPr/>
          </p:nvSpPr>
          <p:spPr>
            <a:xfrm>
              <a:off x="7470741" y="1150855"/>
              <a:ext cx="546090" cy="39029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/>
              <a:r>
                <a:rPr lang="ko-KR" altLang="en-US" sz="1000" b="1"/>
                <a:t>아니요</a:t>
              </a:r>
              <a:endParaRPr lang="ko-KR" altLang="en-US" sz="1000" b="1"/>
            </a:p>
            <a:p>
              <a:pPr/>
              <a:endParaRPr lang="ko-KR" altLang="en-US" sz="1000" b="1"/>
            </a:p>
          </p:txBody>
        </p:sp>
        <p:sp>
          <p:nvSpPr>
            <p:cNvPr id="17" name="직사각형 16"/>
            <p:cNvSpPr txBox="1"/>
            <p:nvPr/>
          </p:nvSpPr>
          <p:spPr>
            <a:xfrm>
              <a:off x="7476694" y="1383249"/>
              <a:ext cx="302012" cy="3960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/>
              <a:r>
                <a:rPr lang="ko-KR" altLang="en-US" sz="1000" b="1"/>
                <a:t>예</a:t>
              </a:r>
              <a:endParaRPr lang="ko-KR" altLang="en-US" sz="1000" b="1"/>
            </a:p>
            <a:p>
              <a:pPr/>
              <a:endParaRPr lang="ko-KR" altLang="en-US" sz="1000" b="1"/>
            </a:p>
          </p:txBody>
        </p:sp>
      </p:grpSp>
      <p:sp>
        <p:nvSpPr>
          <p:cNvPr id="18" name="순서도: 문서 17"/>
          <p:cNvSpPr/>
          <p:nvPr/>
        </p:nvSpPr>
        <p:spPr>
          <a:xfrm>
            <a:off x="2584604" y="5091185"/>
            <a:ext cx="1227450" cy="530257"/>
          </a:xfrm>
          <a:prstGeom prst="flowChartDocument">
            <a:avLst/>
          </a:prstGeom>
          <a:solidFill>
            <a:schemeClr val="accent6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dk1"/>
                </a:solidFill>
              </a:rPr>
              <a:t>힌트 활성화</a:t>
            </a:r>
            <a:endParaRPr lang="ko-KR" altLang="en-US" sz="1000" b="1">
              <a:solidFill>
                <a:schemeClr val="dk1"/>
              </a:solidFill>
            </a:endParaRPr>
          </a:p>
          <a:p>
            <a:pPr algn="ctr"/>
            <a:r>
              <a:rPr lang="en-US" altLang="ko-KR" sz="1000" b="1">
                <a:solidFill>
                  <a:schemeClr val="dk1"/>
                </a:solidFill>
              </a:rPr>
              <a:t>-</a:t>
            </a:r>
            <a:r>
              <a:rPr lang="ko-KR" altLang="en-US" sz="1000" b="1">
                <a:solidFill>
                  <a:schemeClr val="dk1"/>
                </a:solidFill>
              </a:rPr>
              <a:t> 효과음</a:t>
            </a:r>
            <a:endParaRPr lang="ko-KR" altLang="en-US" sz="1000" b="1">
              <a:solidFill>
                <a:schemeClr val="dk1"/>
              </a:solidFill>
            </a:endParaRPr>
          </a:p>
        </p:txBody>
      </p:sp>
      <p:sp>
        <p:nvSpPr>
          <p:cNvPr id="19" name="순서도: 문서 18"/>
          <p:cNvSpPr/>
          <p:nvPr/>
        </p:nvSpPr>
        <p:spPr>
          <a:xfrm>
            <a:off x="4025397" y="5087909"/>
            <a:ext cx="1227450" cy="530257"/>
          </a:xfrm>
          <a:prstGeom prst="flowChartDocument">
            <a:avLst/>
          </a:prstGeom>
          <a:solidFill>
            <a:schemeClr val="accent6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dk1"/>
                </a:solidFill>
              </a:rPr>
              <a:t>힌트 활성화</a:t>
            </a:r>
            <a:endParaRPr lang="ko-KR" altLang="en-US" sz="1000" b="1">
              <a:solidFill>
                <a:schemeClr val="dk1"/>
              </a:solidFill>
            </a:endParaRPr>
          </a:p>
          <a:p>
            <a:pPr algn="ctr"/>
            <a:r>
              <a:rPr lang="en-US" altLang="ko-KR" sz="1000" b="1">
                <a:solidFill>
                  <a:schemeClr val="dk1"/>
                </a:solidFill>
              </a:rPr>
              <a:t>-</a:t>
            </a:r>
            <a:r>
              <a:rPr lang="ko-KR" altLang="en-US" sz="1000" b="1">
                <a:solidFill>
                  <a:schemeClr val="dk1"/>
                </a:solidFill>
              </a:rPr>
              <a:t> 오브젝트 발광</a:t>
            </a:r>
            <a:endParaRPr lang="ko-KR" altLang="en-US" sz="1000" b="1">
              <a:solidFill>
                <a:schemeClr val="dk1"/>
              </a:solidFill>
            </a:endParaRPr>
          </a:p>
        </p:txBody>
      </p:sp>
      <p:sp>
        <p:nvSpPr>
          <p:cNvPr id="20" name="순서도: 문서 19"/>
          <p:cNvSpPr/>
          <p:nvPr/>
        </p:nvSpPr>
        <p:spPr>
          <a:xfrm>
            <a:off x="5482274" y="5084928"/>
            <a:ext cx="1227450" cy="530257"/>
          </a:xfrm>
          <a:prstGeom prst="flowChartDocument">
            <a:avLst/>
          </a:prstGeom>
          <a:solidFill>
            <a:schemeClr val="accent6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dk1"/>
                </a:solidFill>
              </a:rPr>
              <a:t>힌트 활성화</a:t>
            </a:r>
            <a:endParaRPr lang="ko-KR" altLang="en-US" sz="1000" b="1">
              <a:solidFill>
                <a:schemeClr val="dk1"/>
              </a:solidFill>
            </a:endParaRPr>
          </a:p>
          <a:p>
            <a:pPr algn="ctr"/>
            <a:r>
              <a:rPr lang="en-US" altLang="ko-KR" sz="1000" b="1">
                <a:solidFill>
                  <a:schemeClr val="dk1"/>
                </a:solidFill>
              </a:rPr>
              <a:t>-</a:t>
            </a:r>
            <a:r>
              <a:rPr lang="ko-KR" altLang="en-US" sz="1000" b="1">
                <a:solidFill>
                  <a:schemeClr val="dk1"/>
                </a:solidFill>
              </a:rPr>
              <a:t> 안내 화살표</a:t>
            </a:r>
            <a:endParaRPr lang="ko-KR" altLang="en-US" sz="1000" b="1">
              <a:solidFill>
                <a:schemeClr val="dk1"/>
              </a:solidFill>
            </a:endParaRPr>
          </a:p>
        </p:txBody>
      </p:sp>
      <p:cxnSp>
        <p:nvCxnSpPr>
          <p:cNvPr id="21" name="직선 화살표 연결선 20"/>
          <p:cNvCxnSpPr>
            <a:stCxn id="5" idx="2"/>
            <a:endCxn id="6" idx="0"/>
          </p:cNvCxnSpPr>
          <p:nvPr/>
        </p:nvCxnSpPr>
        <p:spPr>
          <a:xfrm rot="16200000" flipH="1">
            <a:off x="3107017" y="1631755"/>
            <a:ext cx="198506" cy="95"/>
          </a:xfrm>
          <a:prstGeom prst="straightConnector1">
            <a:avLst/>
          </a:prstGeom>
          <a:ln w="12700"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>
            <a:stCxn id="6" idx="2"/>
            <a:endCxn id="7" idx="0"/>
          </p:cNvCxnSpPr>
          <p:nvPr/>
        </p:nvCxnSpPr>
        <p:spPr>
          <a:xfrm rot="16200000" flipH="1">
            <a:off x="3115079" y="2352552"/>
            <a:ext cx="188931" cy="6452"/>
          </a:xfrm>
          <a:prstGeom prst="straightConnector1">
            <a:avLst/>
          </a:prstGeom>
          <a:ln w="12700"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꺽인 연결선 22"/>
          <p:cNvCxnSpPr>
            <a:stCxn id="7" idx="2"/>
            <a:endCxn id="38" idx="0"/>
          </p:cNvCxnSpPr>
          <p:nvPr/>
        </p:nvCxnSpPr>
        <p:spPr>
          <a:xfrm rot="5400000">
            <a:off x="2633150" y="2754129"/>
            <a:ext cx="284512" cy="874729"/>
          </a:xfrm>
          <a:prstGeom prst="bentConnector3">
            <a:avLst>
              <a:gd name="adj1" fmla="val 50000"/>
            </a:avLst>
          </a:prstGeom>
          <a:ln w="25400">
            <a:solidFill>
              <a:srgbClr val="6182d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>
            <a:stCxn id="8" idx="2"/>
            <a:endCxn id="18" idx="0"/>
          </p:cNvCxnSpPr>
          <p:nvPr/>
        </p:nvCxnSpPr>
        <p:spPr>
          <a:xfrm rot="5400000">
            <a:off x="2999125" y="4888705"/>
            <a:ext cx="401683" cy="3275"/>
          </a:xfrm>
          <a:prstGeom prst="straightConnector1">
            <a:avLst/>
          </a:prstGeom>
          <a:ln w="12700"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꺽인 연결선 25"/>
          <p:cNvCxnSpPr>
            <a:stCxn id="39" idx="2"/>
            <a:endCxn id="8" idx="0"/>
          </p:cNvCxnSpPr>
          <p:nvPr/>
        </p:nvCxnSpPr>
        <p:spPr>
          <a:xfrm rot="5400000">
            <a:off x="3497211" y="3568400"/>
            <a:ext cx="295237" cy="886450"/>
          </a:xfrm>
          <a:prstGeom prst="bentConnector3">
            <a:avLst>
              <a:gd name="adj1" fmla="val 50000"/>
            </a:avLst>
          </a:prstGeom>
          <a:ln w="12700"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순서도: 페이지 연결자 27"/>
          <p:cNvSpPr/>
          <p:nvPr/>
        </p:nvSpPr>
        <p:spPr>
          <a:xfrm>
            <a:off x="2918774" y="5903401"/>
            <a:ext cx="549896" cy="549896"/>
          </a:xfrm>
          <a:prstGeom prst="flowChartOffpageConnector">
            <a:avLst/>
          </a:prstGeom>
          <a:solidFill>
            <a:srgbClr val="d9d9d9"/>
          </a:solidFill>
          <a:ln w="38100"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9P</a:t>
            </a:r>
            <a:endParaRPr lang="en-US" altLang="ko-KR">
              <a:solidFill>
                <a:schemeClr val="tx1"/>
              </a:solidFill>
            </a:endParaRPr>
          </a:p>
        </p:txBody>
      </p:sp>
      <p:cxnSp>
        <p:nvCxnSpPr>
          <p:cNvPr id="29" name="직선 화살표 연결선 28"/>
          <p:cNvCxnSpPr>
            <a:stCxn id="18" idx="2"/>
            <a:endCxn id="28" idx="0"/>
          </p:cNvCxnSpPr>
          <p:nvPr/>
        </p:nvCxnSpPr>
        <p:spPr>
          <a:xfrm rot="5400000">
            <a:off x="3037518" y="5742590"/>
            <a:ext cx="317014" cy="4606"/>
          </a:xfrm>
          <a:prstGeom prst="straightConnector1">
            <a:avLst/>
          </a:prstGeom>
          <a:ln w="25400">
            <a:solidFill>
              <a:schemeClr val="dk1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순서도: 페이지 연결자 29"/>
          <p:cNvSpPr/>
          <p:nvPr/>
        </p:nvSpPr>
        <p:spPr>
          <a:xfrm>
            <a:off x="4359272" y="5910534"/>
            <a:ext cx="549896" cy="549896"/>
          </a:xfrm>
          <a:prstGeom prst="flowChartOffpageConnector">
            <a:avLst/>
          </a:prstGeom>
          <a:solidFill>
            <a:srgbClr val="d9d9d9"/>
          </a:solidFill>
          <a:ln w="38100"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ko-KR" sz="1700">
                <a:solidFill>
                  <a:schemeClr val="tx1"/>
                </a:solidFill>
              </a:rPr>
              <a:t>10P</a:t>
            </a:r>
            <a:endParaRPr lang="en-US" altLang="ko-KR" sz="1700">
              <a:solidFill>
                <a:schemeClr val="tx1"/>
              </a:solidFill>
            </a:endParaRPr>
          </a:p>
        </p:txBody>
      </p:sp>
      <p:cxnSp>
        <p:nvCxnSpPr>
          <p:cNvPr id="31" name="직선 화살표 연결선 30"/>
          <p:cNvCxnSpPr>
            <a:stCxn id="19" idx="2"/>
            <a:endCxn id="30" idx="0"/>
          </p:cNvCxnSpPr>
          <p:nvPr/>
        </p:nvCxnSpPr>
        <p:spPr>
          <a:xfrm rot="5400000">
            <a:off x="4472958" y="5744372"/>
            <a:ext cx="327425" cy="4901"/>
          </a:xfrm>
          <a:prstGeom prst="straightConnector1">
            <a:avLst/>
          </a:prstGeom>
          <a:ln w="25400">
            <a:solidFill>
              <a:schemeClr val="dk1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순서도: 페이지 연결자 31"/>
          <p:cNvSpPr/>
          <p:nvPr/>
        </p:nvSpPr>
        <p:spPr>
          <a:xfrm>
            <a:off x="5818526" y="5907258"/>
            <a:ext cx="549896" cy="549896"/>
          </a:xfrm>
          <a:prstGeom prst="flowChartOffpageConnector">
            <a:avLst/>
          </a:prstGeom>
          <a:solidFill>
            <a:srgbClr val="d9d9d9"/>
          </a:solidFill>
          <a:ln w="38100"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ko-KR" sz="1700">
                <a:solidFill>
                  <a:schemeClr val="tx1"/>
                </a:solidFill>
              </a:rPr>
              <a:t>11P</a:t>
            </a:r>
            <a:endParaRPr lang="en-US" altLang="ko-KR" sz="1700">
              <a:solidFill>
                <a:schemeClr val="tx1"/>
              </a:solidFill>
            </a:endParaRPr>
          </a:p>
        </p:txBody>
      </p:sp>
      <p:cxnSp>
        <p:nvCxnSpPr>
          <p:cNvPr id="33" name="직선 화살표 연결선 32"/>
          <p:cNvCxnSpPr>
            <a:stCxn id="20" idx="2"/>
            <a:endCxn id="32" idx="0"/>
          </p:cNvCxnSpPr>
          <p:nvPr/>
        </p:nvCxnSpPr>
        <p:spPr>
          <a:xfrm rot="5400000">
            <a:off x="5931172" y="5742432"/>
            <a:ext cx="327129" cy="2524"/>
          </a:xfrm>
          <a:prstGeom prst="straightConnector1">
            <a:avLst/>
          </a:prstGeom>
          <a:ln w="25400">
            <a:solidFill>
              <a:schemeClr val="dk1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순서도: 문서 33"/>
          <p:cNvSpPr/>
          <p:nvPr/>
        </p:nvSpPr>
        <p:spPr>
          <a:xfrm>
            <a:off x="5383784" y="2480881"/>
            <a:ext cx="1227450" cy="530257"/>
          </a:xfrm>
          <a:prstGeom prst="flowChartDocument">
            <a:avLst/>
          </a:prstGeom>
          <a:solidFill>
            <a:schemeClr val="accent6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dk1"/>
                </a:solidFill>
              </a:rPr>
              <a:t>퍼즐 단계 클리어 판단</a:t>
            </a:r>
            <a:endParaRPr lang="ko-KR" altLang="en-US" sz="1000" b="1">
              <a:solidFill>
                <a:schemeClr val="dk1"/>
              </a:solidFill>
            </a:endParaRPr>
          </a:p>
        </p:txBody>
      </p:sp>
      <p:sp>
        <p:nvSpPr>
          <p:cNvPr id="36" name="순서도: 페이지 연결자 35"/>
          <p:cNvSpPr/>
          <p:nvPr/>
        </p:nvSpPr>
        <p:spPr>
          <a:xfrm>
            <a:off x="5720035" y="3201676"/>
            <a:ext cx="549896" cy="549896"/>
          </a:xfrm>
          <a:prstGeom prst="flowChartOffpageConnector">
            <a:avLst/>
          </a:prstGeom>
          <a:solidFill>
            <a:srgbClr val="d9d9d9"/>
          </a:solidFill>
          <a:ln w="38100"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ko-KR" sz="1700">
                <a:solidFill>
                  <a:schemeClr val="tx1"/>
                </a:solidFill>
              </a:rPr>
              <a:t>5P</a:t>
            </a:r>
            <a:endParaRPr lang="en-US" altLang="ko-KR" sz="1700">
              <a:solidFill>
                <a:schemeClr val="tx1"/>
              </a:solidFill>
            </a:endParaRPr>
          </a:p>
        </p:txBody>
      </p:sp>
      <p:cxnSp>
        <p:nvCxnSpPr>
          <p:cNvPr id="37" name="직선 화살표 연결선 36"/>
          <p:cNvCxnSpPr>
            <a:stCxn id="34" idx="2"/>
            <a:endCxn id="36" idx="0"/>
          </p:cNvCxnSpPr>
          <p:nvPr/>
        </p:nvCxnSpPr>
        <p:spPr>
          <a:xfrm rot="5400000">
            <a:off x="5883449" y="3087616"/>
            <a:ext cx="225594" cy="2526"/>
          </a:xfrm>
          <a:prstGeom prst="straightConnector1">
            <a:avLst/>
          </a:prstGeom>
          <a:ln w="25400">
            <a:solidFill>
              <a:schemeClr val="dk1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/>
          <p:cNvSpPr/>
          <p:nvPr/>
        </p:nvSpPr>
        <p:spPr>
          <a:xfrm>
            <a:off x="1724317" y="3333750"/>
            <a:ext cx="1227450" cy="530257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ko-KR" sz="1000" b="1">
                <a:solidFill>
                  <a:schemeClr val="dk1"/>
                </a:solidFill>
              </a:rPr>
              <a:t>[</a:t>
            </a:r>
            <a:r>
              <a:rPr lang="ko-KR" altLang="en-US" sz="1000" b="1">
                <a:solidFill>
                  <a:schemeClr val="dk1"/>
                </a:solidFill>
              </a:rPr>
              <a:t>현재 퍼즐에서 머문 시간</a:t>
            </a:r>
            <a:r>
              <a:rPr lang="en-US" altLang="ko-KR" sz="1000" b="1">
                <a:solidFill>
                  <a:schemeClr val="dk1"/>
                </a:solidFill>
              </a:rPr>
              <a:t>]</a:t>
            </a:r>
            <a:r>
              <a:rPr lang="ko-KR" altLang="en-US" sz="1000" b="1">
                <a:solidFill>
                  <a:schemeClr val="dk1"/>
                </a:solidFill>
              </a:rPr>
              <a:t> 초기값으로 변경</a:t>
            </a:r>
            <a:endParaRPr lang="ko-KR" altLang="en-US" sz="1000" b="1">
              <a:solidFill>
                <a:schemeClr val="dk1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3474330" y="3333750"/>
            <a:ext cx="1227450" cy="530257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ko-KR" sz="1000" b="1">
                <a:solidFill>
                  <a:schemeClr val="dk1"/>
                </a:solidFill>
              </a:rPr>
              <a:t>[</a:t>
            </a:r>
            <a:r>
              <a:rPr lang="ko-KR" altLang="en-US" sz="1000" b="1">
                <a:solidFill>
                  <a:schemeClr val="dk1"/>
                </a:solidFill>
              </a:rPr>
              <a:t>현재 퍼즐에서 사용한 힌트 횟수</a:t>
            </a:r>
            <a:r>
              <a:rPr lang="en-US" altLang="ko-KR" sz="1000" b="1">
                <a:solidFill>
                  <a:schemeClr val="dk1"/>
                </a:solidFill>
              </a:rPr>
              <a:t>]</a:t>
            </a:r>
            <a:r>
              <a:rPr lang="ko-KR" altLang="en-US" sz="1000" b="1">
                <a:solidFill>
                  <a:schemeClr val="dk1"/>
                </a:solidFill>
              </a:rPr>
              <a:t> 증가</a:t>
            </a:r>
            <a:endParaRPr lang="ko-KR" altLang="en-US" sz="1000" b="1">
              <a:solidFill>
                <a:schemeClr val="dk1"/>
              </a:solidFill>
            </a:endParaRPr>
          </a:p>
        </p:txBody>
      </p:sp>
      <p:cxnSp>
        <p:nvCxnSpPr>
          <p:cNvPr id="40" name="꺽인 연결선 39"/>
          <p:cNvCxnSpPr>
            <a:stCxn id="7" idx="2"/>
            <a:endCxn id="39" idx="0"/>
          </p:cNvCxnSpPr>
          <p:nvPr/>
        </p:nvCxnSpPr>
        <p:spPr>
          <a:xfrm rot="5400000" flipV="1">
            <a:off x="3508157" y="2753852"/>
            <a:ext cx="284512" cy="875283"/>
          </a:xfrm>
          <a:prstGeom prst="bentConnector3">
            <a:avLst>
              <a:gd name="adj1" fmla="val 50000"/>
            </a:avLst>
          </a:prstGeom>
          <a:ln w="25400">
            <a:solidFill>
              <a:srgbClr val="6182d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꺽인 연결선 40"/>
          <p:cNvCxnSpPr>
            <a:stCxn id="38" idx="2"/>
            <a:endCxn id="8" idx="0"/>
          </p:cNvCxnSpPr>
          <p:nvPr/>
        </p:nvCxnSpPr>
        <p:spPr>
          <a:xfrm rot="5400000" flipV="1">
            <a:off x="2622204" y="3579844"/>
            <a:ext cx="295237" cy="863562"/>
          </a:xfrm>
          <a:prstGeom prst="bentConnector3">
            <a:avLst>
              <a:gd name="adj1" fmla="val 50000"/>
            </a:avLst>
          </a:prstGeom>
          <a:ln w="12700"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꺽인 연결선 41"/>
          <p:cNvCxnSpPr>
            <a:stCxn id="8" idx="2"/>
            <a:endCxn id="19" idx="0"/>
          </p:cNvCxnSpPr>
          <p:nvPr/>
        </p:nvCxnSpPr>
        <p:spPr>
          <a:xfrm rot="5400000" flipV="1">
            <a:off x="3721159" y="4169946"/>
            <a:ext cx="398407" cy="1437517"/>
          </a:xfrm>
          <a:prstGeom prst="bentConnector3">
            <a:avLst>
              <a:gd name="adj1" fmla="val 50000"/>
            </a:avLst>
          </a:prstGeom>
          <a:ln w="12700"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꺽인 연결선 42"/>
          <p:cNvCxnSpPr>
            <a:stCxn id="8" idx="2"/>
            <a:endCxn id="20" idx="0"/>
          </p:cNvCxnSpPr>
          <p:nvPr/>
        </p:nvCxnSpPr>
        <p:spPr>
          <a:xfrm rot="5400000" flipV="1">
            <a:off x="4451088" y="3440017"/>
            <a:ext cx="395426" cy="2894395"/>
          </a:xfrm>
          <a:prstGeom prst="bentConnector3">
            <a:avLst>
              <a:gd name="adj1" fmla="val 50000"/>
            </a:avLst>
          </a:prstGeom>
          <a:ln w="12700"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8" name="표 47"/>
          <p:cNvGraphicFramePr>
            <a:graphicFrameLocks noGrp="1"/>
          </p:cNvGraphicFramePr>
          <p:nvPr/>
        </p:nvGraphicFramePr>
        <p:xfrm>
          <a:off x="8608124" y="1511693"/>
          <a:ext cx="3451060" cy="3834614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706919"/>
                <a:gridCol w="2744141"/>
              </a:tblGrid>
              <a:tr h="431538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/>
                      <a:r>
                        <a:rPr lang="en-US" altLang="ko-KR">
                          <a:solidFill>
                            <a:schemeClr val="dk1"/>
                          </a:solidFill>
                        </a:rPr>
                        <a:t>No</a:t>
                      </a:r>
                      <a:endParaRPr lang="en-US" altLang="ko-KR">
                        <a:solidFill>
                          <a:schemeClr val="dk1"/>
                        </a:solidFill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/>
                      <a:r>
                        <a:rPr lang="ko-KR" altLang="en-US">
                          <a:solidFill>
                            <a:schemeClr val="dk1"/>
                          </a:solidFill>
                        </a:rPr>
                        <a:t>설명</a:t>
                      </a:r>
                      <a:endParaRPr lang="ko-KR" altLang="en-US">
                        <a:solidFill>
                          <a:schemeClr val="dk1"/>
                        </a:solidFill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</a:tr>
              <a:tr h="1701538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/>
                      <a:endParaRPr lang="ko-KR" altLang="en-US">
                        <a:solidFill>
                          <a:schemeClr val="dk1"/>
                        </a:solidFill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marL="277500" indent="-277500">
                        <a:buAutoNum type="arabicPeriod"/>
                      </a:pPr>
                      <a:r>
                        <a:rPr lang="en-US" altLang="ko-KR" sz="1500">
                          <a:solidFill>
                            <a:schemeClr val="dk1"/>
                          </a:solidFill>
                        </a:rPr>
                        <a:t>[</a:t>
                      </a:r>
                      <a:r>
                        <a:rPr lang="ko-KR" altLang="en-US" sz="1500">
                          <a:solidFill>
                            <a:schemeClr val="dk1"/>
                          </a:solidFill>
                        </a:rPr>
                        <a:t>현재 퍼즐에서 머문 시간</a:t>
                      </a:r>
                      <a:r>
                        <a:rPr lang="en-US" altLang="ko-KR" sz="1500">
                          <a:solidFill>
                            <a:schemeClr val="dk1"/>
                          </a:solidFill>
                        </a:rPr>
                        <a:t>]</a:t>
                      </a:r>
                      <a:r>
                        <a:rPr lang="ko-KR" altLang="en-US" sz="1500">
                          <a:solidFill>
                            <a:schemeClr val="dk1"/>
                          </a:solidFill>
                        </a:rPr>
                        <a:t>을 초기값으로 변경</a:t>
                      </a:r>
                      <a:endParaRPr lang="ko-KR" altLang="en-US" sz="1500">
                        <a:solidFill>
                          <a:schemeClr val="dk1"/>
                        </a:solidFill>
                      </a:endParaRPr>
                    </a:p>
                    <a:p>
                      <a:pPr marL="277500" indent="-277500">
                        <a:buAutoNum type="arabicPeriod"/>
                      </a:pPr>
                      <a:r>
                        <a:rPr lang="ko-KR" altLang="en-US" sz="1500">
                          <a:solidFill>
                            <a:schemeClr val="dk1"/>
                          </a:solidFill>
                        </a:rPr>
                        <a:t>변경 후 다시 증가</a:t>
                      </a:r>
                      <a:endParaRPr lang="ko-KR" altLang="en-US" sz="1500">
                        <a:solidFill>
                          <a:schemeClr val="dk1"/>
                        </a:solidFill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</a:tr>
              <a:tr h="1701538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/>
                      <a:endParaRPr lang="ko-KR" altLang="en-US">
                        <a:solidFill>
                          <a:schemeClr val="dk1"/>
                        </a:solidFill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marL="0" indent="0">
                        <a:buNone/>
                      </a:pPr>
                      <a:r>
                        <a:rPr lang="en-US" altLang="ko-KR" sz="1500"/>
                        <a:t>[</a:t>
                      </a:r>
                      <a:r>
                        <a:rPr lang="ko-KR" altLang="en-US" sz="1500"/>
                        <a:t>현재 퍼즐에서 사용한 힌트 횟수</a:t>
                      </a:r>
                      <a:r>
                        <a:rPr lang="en-US" altLang="ko-KR" sz="1500"/>
                        <a:t>]</a:t>
                      </a:r>
                      <a:r>
                        <a:rPr lang="ko-KR" altLang="en-US" sz="1500"/>
                        <a:t>를 </a:t>
                      </a:r>
                      <a:r>
                        <a:rPr lang="en-US" altLang="ko-KR" sz="1500"/>
                        <a:t>1</a:t>
                      </a:r>
                      <a:r>
                        <a:rPr lang="ko-KR" altLang="en-US" sz="1500"/>
                        <a:t> 증가</a:t>
                      </a:r>
                      <a:endParaRPr lang="ko-KR" altLang="en-US" sz="1500"/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49" name="직사각형 48"/>
          <p:cNvSpPr/>
          <p:nvPr/>
        </p:nvSpPr>
        <p:spPr>
          <a:xfrm>
            <a:off x="8838960" y="2602941"/>
            <a:ext cx="274948" cy="284768"/>
          </a:xfrm>
          <a:prstGeom prst="rect">
            <a:avLst/>
          </a:prstGeom>
          <a:solidFill>
            <a:srgbClr val="ffffff"/>
          </a:solidFill>
          <a:ln w="38100">
            <a:solidFill>
              <a:srgbClr val="9d5cbb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ko-KR">
                <a:solidFill>
                  <a:srgbClr val="ff0000"/>
                </a:solidFill>
              </a:rPr>
              <a:t>1</a:t>
            </a:r>
            <a:endParaRPr lang="en-US" altLang="ko-KR">
              <a:solidFill>
                <a:srgbClr val="ff0000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8846093" y="4396061"/>
            <a:ext cx="274948" cy="284768"/>
          </a:xfrm>
          <a:prstGeom prst="rect">
            <a:avLst/>
          </a:prstGeom>
          <a:solidFill>
            <a:srgbClr val="ffffff"/>
          </a:solidFill>
          <a:ln w="38100">
            <a:solidFill>
              <a:srgbClr val="9d5cbb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ko-KR">
                <a:solidFill>
                  <a:srgbClr val="ff0000"/>
                </a:solidFill>
              </a:rPr>
              <a:t>2</a:t>
            </a:r>
            <a:endParaRPr lang="en-US" altLang="ko-KR">
              <a:solidFill>
                <a:srgbClr val="ff0000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1500452" y="3286616"/>
            <a:ext cx="274948" cy="284768"/>
          </a:xfrm>
          <a:prstGeom prst="rect">
            <a:avLst/>
          </a:prstGeom>
          <a:solidFill>
            <a:srgbClr val="ffffff"/>
          </a:solidFill>
          <a:ln w="38100">
            <a:solidFill>
              <a:srgbClr val="9d5cbb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ko-KR">
                <a:solidFill>
                  <a:srgbClr val="ff0000"/>
                </a:solidFill>
              </a:rPr>
              <a:t>1</a:t>
            </a:r>
            <a:endParaRPr lang="en-US" altLang="ko-KR">
              <a:solidFill>
                <a:srgbClr val="ff0000"/>
              </a:solidFill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3255472" y="3286616"/>
            <a:ext cx="274948" cy="284768"/>
          </a:xfrm>
          <a:prstGeom prst="rect">
            <a:avLst/>
          </a:prstGeom>
          <a:solidFill>
            <a:srgbClr val="ffffff"/>
          </a:solidFill>
          <a:ln w="38100">
            <a:solidFill>
              <a:srgbClr val="9d5cbb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ko-KR">
                <a:solidFill>
                  <a:srgbClr val="ff0000"/>
                </a:solidFill>
              </a:rPr>
              <a:t>2</a:t>
            </a:r>
            <a:endParaRPr lang="en-US" altLang="ko-KR">
              <a:solidFill>
                <a:srgbClr val="ff0000"/>
              </a:solidFill>
            </a:endParaRPr>
          </a:p>
        </p:txBody>
      </p:sp>
      <p:sp>
        <p:nvSpPr>
          <p:cNvPr id="53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D0CF65F-4B71-4CF4-BC07-7F2A433F34CF}" type="slidenum">
              <a:rPr lang="en-US" altLang="en-US"/>
              <a:pPr lvl="0"/>
              <a:t>8</a:t>
            </a:fld>
            <a:endParaRPr lang="en-US" altLang="en-US"/>
          </a:p>
        </p:txBody>
      </p:sp>
      <p:sp>
        <p:nvSpPr>
          <p:cNvPr id="54" name="직사각형 53"/>
          <p:cNvSpPr/>
          <p:nvPr/>
        </p:nvSpPr>
        <p:spPr>
          <a:xfrm>
            <a:off x="276280" y="263425"/>
            <a:ext cx="343685" cy="355960"/>
          </a:xfrm>
          <a:prstGeom prst="rect">
            <a:avLst/>
          </a:prstGeom>
          <a:solidFill>
            <a:srgbClr val="ffffff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ko-KR" sz="2400">
                <a:solidFill>
                  <a:schemeClr val="dk1"/>
                </a:solidFill>
              </a:rPr>
              <a:t>8</a:t>
            </a:r>
            <a:endParaRPr lang="en-US" altLang="ko-KR" sz="2400">
              <a:solidFill>
                <a:schemeClr val="dk1"/>
              </a:solidFill>
            </a:endParaRPr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/>
            <a:r>
              <a:rPr lang="ko-KR" altLang="en-US"/>
              <a:t>힌트 활성화 </a:t>
            </a:r>
            <a:r>
              <a:rPr lang="en-US" altLang="ko-KR"/>
              <a:t>-</a:t>
            </a:r>
            <a:r>
              <a:rPr lang="ko-KR" altLang="en-US"/>
              <a:t> 효과음</a:t>
            </a:r>
            <a:endParaRPr lang="ko-KR" altLang="en-US"/>
          </a:p>
        </p:txBody>
      </p:sp>
      <p:cxnSp>
        <p:nvCxnSpPr>
          <p:cNvPr id="34" name="직선 화살표 연결선 33"/>
          <p:cNvCxnSpPr>
            <a:stCxn id="48" idx="2"/>
            <a:endCxn id="52" idx="0"/>
          </p:cNvCxnSpPr>
          <p:nvPr/>
        </p:nvCxnSpPr>
        <p:spPr>
          <a:xfrm rot="5400000">
            <a:off x="1272056" y="4368529"/>
            <a:ext cx="220780" cy="1480"/>
          </a:xfrm>
          <a:prstGeom prst="straightConnector1">
            <a:avLst/>
          </a:prstGeom>
          <a:ln w="25400">
            <a:solidFill>
              <a:srgbClr val="6182d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모서리가 둥근 직사각형 34"/>
          <p:cNvSpPr/>
          <p:nvPr/>
        </p:nvSpPr>
        <p:spPr>
          <a:xfrm>
            <a:off x="2772069" y="1331524"/>
            <a:ext cx="1055472" cy="424763"/>
          </a:xfrm>
          <a:prstGeom prst="roundRect">
            <a:avLst>
              <a:gd name="adj" fmla="val 50000"/>
            </a:avLst>
          </a:prstGeom>
          <a:solidFill>
            <a:srgbClr val="ff0000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b="1"/>
              <a:t>시작</a:t>
            </a:r>
            <a:endParaRPr lang="ko-KR" altLang="en-US" b="1"/>
          </a:p>
        </p:txBody>
      </p:sp>
      <p:sp>
        <p:nvSpPr>
          <p:cNvPr id="36" name="직사각형 35"/>
          <p:cNvSpPr/>
          <p:nvPr/>
        </p:nvSpPr>
        <p:spPr>
          <a:xfrm>
            <a:off x="2685880" y="1996420"/>
            <a:ext cx="1227450" cy="530257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ko-KR" sz="1000" b="1">
                <a:solidFill>
                  <a:schemeClr val="dk1"/>
                </a:solidFill>
              </a:rPr>
              <a:t>[</a:t>
            </a:r>
            <a:r>
              <a:rPr lang="ko-KR" altLang="en-US" sz="1000" b="1">
                <a:solidFill>
                  <a:schemeClr val="dk1"/>
                </a:solidFill>
              </a:rPr>
              <a:t>힌트 버튼</a:t>
            </a:r>
            <a:r>
              <a:rPr lang="en-US" altLang="ko-KR" sz="1000" b="1">
                <a:solidFill>
                  <a:schemeClr val="dk1"/>
                </a:solidFill>
              </a:rPr>
              <a:t>]</a:t>
            </a:r>
            <a:endParaRPr lang="en-US" altLang="ko-KR" sz="1000" b="1">
              <a:solidFill>
                <a:schemeClr val="dk1"/>
              </a:solidFill>
            </a:endParaRPr>
          </a:p>
          <a:p>
            <a:pPr algn="ctr"/>
            <a:r>
              <a:rPr lang="ko-KR" altLang="en-US" sz="1000" b="1">
                <a:solidFill>
                  <a:schemeClr val="dk1"/>
                </a:solidFill>
              </a:rPr>
              <a:t>클릭 및 비활성화</a:t>
            </a:r>
            <a:endParaRPr lang="ko-KR" altLang="en-US" sz="1000" b="1">
              <a:solidFill>
                <a:schemeClr val="dk1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2690986" y="2887646"/>
            <a:ext cx="1227450" cy="530257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ko-KR" sz="1000" b="1">
                <a:solidFill>
                  <a:schemeClr val="dk1"/>
                </a:solidFill>
              </a:rPr>
              <a:t>‘</a:t>
            </a:r>
            <a:r>
              <a:rPr lang="ko-KR" altLang="en-US" sz="1000" b="1">
                <a:solidFill>
                  <a:schemeClr val="dk1"/>
                </a:solidFill>
              </a:rPr>
              <a:t>힌트 사용</a:t>
            </a:r>
            <a:r>
              <a:rPr lang="en-US" altLang="ko-KR" sz="1000" b="1">
                <a:solidFill>
                  <a:schemeClr val="dk1"/>
                </a:solidFill>
              </a:rPr>
              <a:t>’</a:t>
            </a:r>
            <a:endParaRPr lang="en-US" altLang="ko-KR" sz="1000" b="1">
              <a:solidFill>
                <a:schemeClr val="dk1"/>
              </a:solidFill>
            </a:endParaRPr>
          </a:p>
          <a:p>
            <a:pPr algn="ctr"/>
            <a:r>
              <a:rPr lang="ko-KR" altLang="en-US" sz="1000" b="1">
                <a:solidFill>
                  <a:schemeClr val="dk1"/>
                </a:solidFill>
              </a:rPr>
              <a:t>효과음 출력</a:t>
            </a:r>
            <a:endParaRPr lang="ko-KR" altLang="en-US" sz="1000" b="1">
              <a:solidFill>
                <a:schemeClr val="dk1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2696092" y="4468011"/>
            <a:ext cx="1227450" cy="530257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ko-KR" sz="1000" b="1">
                <a:solidFill>
                  <a:schemeClr val="dk1"/>
                </a:solidFill>
              </a:rPr>
              <a:t>‘</a:t>
            </a:r>
            <a:r>
              <a:rPr lang="ko-KR" altLang="en-US" sz="1000" b="1">
                <a:solidFill>
                  <a:schemeClr val="dk1"/>
                </a:solidFill>
              </a:rPr>
              <a:t>힌트 사용</a:t>
            </a:r>
            <a:r>
              <a:rPr lang="en-US" altLang="ko-KR" sz="1000" b="1">
                <a:solidFill>
                  <a:schemeClr val="dk1"/>
                </a:solidFill>
              </a:rPr>
              <a:t>’</a:t>
            </a:r>
            <a:endParaRPr lang="en-US" altLang="ko-KR" sz="1000" b="1">
              <a:solidFill>
                <a:schemeClr val="dk1"/>
              </a:solidFill>
            </a:endParaRPr>
          </a:p>
          <a:p>
            <a:pPr algn="ctr"/>
            <a:r>
              <a:rPr lang="ko-KR" altLang="en-US" sz="1000" b="1">
                <a:solidFill>
                  <a:schemeClr val="dk1"/>
                </a:solidFill>
              </a:rPr>
              <a:t>효과음 제거</a:t>
            </a:r>
            <a:endParaRPr lang="ko-KR" altLang="en-US" sz="1000" b="1">
              <a:solidFill>
                <a:schemeClr val="dk1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2690986" y="3687550"/>
            <a:ext cx="1227450" cy="530257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dk1"/>
                </a:solidFill>
              </a:rPr>
              <a:t>효과음 </a:t>
            </a:r>
            <a:r>
              <a:rPr lang="en-US" altLang="ko-KR" sz="1000" b="1">
                <a:solidFill>
                  <a:schemeClr val="dk1"/>
                </a:solidFill>
              </a:rPr>
              <a:t>1</a:t>
            </a:r>
            <a:r>
              <a:rPr lang="ko-KR" altLang="en-US" sz="1000" b="1">
                <a:solidFill>
                  <a:schemeClr val="dk1"/>
                </a:solidFill>
              </a:rPr>
              <a:t>회 재생 </a:t>
            </a:r>
            <a:endParaRPr lang="ko-KR" altLang="en-US" sz="1000" b="1">
              <a:solidFill>
                <a:schemeClr val="dk1"/>
              </a:solidFill>
            </a:endParaRPr>
          </a:p>
        </p:txBody>
      </p:sp>
      <p:cxnSp>
        <p:nvCxnSpPr>
          <p:cNvPr id="41" name="직선 화살표 연결선 40"/>
          <p:cNvCxnSpPr>
            <a:stCxn id="35" idx="2"/>
            <a:endCxn id="36" idx="0"/>
          </p:cNvCxnSpPr>
          <p:nvPr/>
        </p:nvCxnSpPr>
        <p:spPr>
          <a:xfrm rot="5400000">
            <a:off x="3179639" y="1876254"/>
            <a:ext cx="240132" cy="200"/>
          </a:xfrm>
          <a:prstGeom prst="straightConnector1">
            <a:avLst/>
          </a:prstGeom>
          <a:ln w="12700"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/>
          <p:cNvCxnSpPr>
            <a:stCxn id="36" idx="2"/>
            <a:endCxn id="37" idx="0"/>
          </p:cNvCxnSpPr>
          <p:nvPr/>
        </p:nvCxnSpPr>
        <p:spPr>
          <a:xfrm rot="16200000" flipH="1">
            <a:off x="3121674" y="2704609"/>
            <a:ext cx="360969" cy="5106"/>
          </a:xfrm>
          <a:prstGeom prst="straightConnector1">
            <a:avLst/>
          </a:prstGeom>
          <a:ln w="12700"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/>
          <p:cNvCxnSpPr>
            <a:stCxn id="37" idx="2"/>
            <a:endCxn id="39" idx="0"/>
          </p:cNvCxnSpPr>
          <p:nvPr/>
        </p:nvCxnSpPr>
        <p:spPr>
          <a:xfrm rot="16200000" flipH="1">
            <a:off x="3169888" y="3552726"/>
            <a:ext cx="269646" cy="1"/>
          </a:xfrm>
          <a:prstGeom prst="straightConnector1">
            <a:avLst/>
          </a:prstGeom>
          <a:ln w="12700"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/>
          <p:cNvCxnSpPr>
            <a:stCxn id="39" idx="2"/>
            <a:endCxn id="38" idx="0"/>
          </p:cNvCxnSpPr>
          <p:nvPr/>
        </p:nvCxnSpPr>
        <p:spPr>
          <a:xfrm rot="16200000" flipH="1">
            <a:off x="3182162" y="4340356"/>
            <a:ext cx="250204" cy="5106"/>
          </a:xfrm>
          <a:prstGeom prst="straightConnector1">
            <a:avLst/>
          </a:prstGeom>
          <a:ln w="12700"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/>
          <p:cNvCxnSpPr>
            <a:stCxn id="38" idx="2"/>
            <a:endCxn id="56" idx="0"/>
          </p:cNvCxnSpPr>
          <p:nvPr/>
        </p:nvCxnSpPr>
        <p:spPr>
          <a:xfrm rot="16200000" flipH="1">
            <a:off x="3121396" y="5186689"/>
            <a:ext cx="386010" cy="9167"/>
          </a:xfrm>
          <a:prstGeom prst="straightConnector1">
            <a:avLst/>
          </a:prstGeom>
          <a:ln w="12700"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직사각형 45"/>
          <p:cNvSpPr/>
          <p:nvPr/>
        </p:nvSpPr>
        <p:spPr>
          <a:xfrm>
            <a:off x="762875" y="2893306"/>
            <a:ext cx="1227450" cy="530257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103000"/>
              </a:lnSpc>
              <a:spcBef>
                <a:spcPct val="0"/>
              </a:spcBef>
              <a:spcAft>
                <a:spcPct val="0"/>
              </a:spcAft>
            </a:pPr>
            <a:r>
              <a:rPr xmlns:mc="http://schemas.openxmlformats.org/markup-compatibility/2006" xmlns:hp="http://schemas.haansoft.com/office/presentation/8.0" lang="en-US" altLang="ko-KR" sz="1000" b="1" i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hint_lines_02</a:t>
            </a:r>
            <a:r>
              <a:rPr lang="ko-KR" altLang="en-US" sz="1000" b="1">
                <a:solidFill>
                  <a:schemeClr val="dk1"/>
                </a:solidFill>
              </a:rPr>
              <a:t> 대사 출력</a:t>
            </a:r>
            <a:endParaRPr lang="ko-KR" altLang="en-US" sz="1000" b="1">
              <a:solidFill>
                <a:schemeClr val="dk1"/>
              </a:solidFill>
            </a:endParaRPr>
          </a:p>
        </p:txBody>
      </p:sp>
      <p:cxnSp>
        <p:nvCxnSpPr>
          <p:cNvPr id="47" name="꺽인 연결선 46"/>
          <p:cNvCxnSpPr>
            <a:stCxn id="52" idx="2"/>
            <a:endCxn id="56" idx="0"/>
          </p:cNvCxnSpPr>
          <p:nvPr/>
        </p:nvCxnSpPr>
        <p:spPr>
          <a:xfrm rot="5400000" flipV="1">
            <a:off x="2163165" y="4228458"/>
            <a:ext cx="374361" cy="1937279"/>
          </a:xfrm>
          <a:prstGeom prst="bentConnector3">
            <a:avLst>
              <a:gd name="adj1" fmla="val 50000"/>
            </a:avLst>
          </a:prstGeom>
          <a:ln w="12700"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다이아몬드 47"/>
          <p:cNvSpPr/>
          <p:nvPr/>
        </p:nvSpPr>
        <p:spPr>
          <a:xfrm>
            <a:off x="430687" y="3659885"/>
            <a:ext cx="1905000" cy="598995"/>
          </a:xfrm>
          <a:prstGeom prst="diamond">
            <a:avLst/>
          </a:prstGeom>
          <a:solidFill>
            <a:srgbClr val="ffd700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900" b="1">
                <a:solidFill>
                  <a:schemeClr val="dk1"/>
                </a:solidFill>
              </a:rPr>
              <a:t>입력값을 받았는가</a:t>
            </a:r>
            <a:r>
              <a:rPr lang="en-US" altLang="ko-KR" sz="900" b="1">
                <a:solidFill>
                  <a:schemeClr val="dk1"/>
                </a:solidFill>
              </a:rPr>
              <a:t>?</a:t>
            </a:r>
            <a:endParaRPr lang="en-US" altLang="ko-KR" sz="900" b="1">
              <a:solidFill>
                <a:schemeClr val="dk1"/>
              </a:solidFill>
            </a:endParaRPr>
          </a:p>
        </p:txBody>
      </p:sp>
      <p:cxnSp>
        <p:nvCxnSpPr>
          <p:cNvPr id="49" name="직선 화살표 연결선 48"/>
          <p:cNvCxnSpPr>
            <a:stCxn id="46" idx="2"/>
            <a:endCxn id="48" idx="0"/>
          </p:cNvCxnSpPr>
          <p:nvPr/>
        </p:nvCxnSpPr>
        <p:spPr>
          <a:xfrm rot="16200000" flipH="1">
            <a:off x="1261733" y="3538430"/>
            <a:ext cx="236322" cy="6587"/>
          </a:xfrm>
          <a:prstGeom prst="straightConnector1">
            <a:avLst/>
          </a:prstGeom>
          <a:ln w="12700"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꺽인 연결선 49"/>
          <p:cNvCxnSpPr>
            <a:stCxn id="48" idx="1"/>
            <a:endCxn id="46" idx="0"/>
          </p:cNvCxnSpPr>
          <p:nvPr/>
        </p:nvCxnSpPr>
        <p:spPr>
          <a:xfrm flipV="1">
            <a:off x="430687" y="2893305"/>
            <a:ext cx="945912" cy="1066076"/>
          </a:xfrm>
          <a:prstGeom prst="bentConnector4">
            <a:avLst>
              <a:gd name="adj1" fmla="val -14513"/>
              <a:gd name="adj2" fmla="val 117582"/>
            </a:avLst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꺽인 연결선 50"/>
          <p:cNvCxnSpPr>
            <a:stCxn id="36" idx="2"/>
            <a:endCxn id="46" idx="0"/>
          </p:cNvCxnSpPr>
          <p:nvPr/>
        </p:nvCxnSpPr>
        <p:spPr>
          <a:xfrm rot="5400000">
            <a:off x="2154788" y="1748488"/>
            <a:ext cx="366628" cy="1923005"/>
          </a:xfrm>
          <a:prstGeom prst="bentConnector3">
            <a:avLst>
              <a:gd name="adj1" fmla="val 50000"/>
            </a:avLst>
          </a:prstGeom>
          <a:ln w="12700"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/>
          <p:cNvSpPr/>
          <p:nvPr/>
        </p:nvSpPr>
        <p:spPr>
          <a:xfrm>
            <a:off x="767981" y="4479660"/>
            <a:ext cx="1227450" cy="530257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dk1"/>
                </a:solidFill>
              </a:rPr>
              <a:t>대사 종료</a:t>
            </a:r>
            <a:endParaRPr lang="ko-KR" altLang="en-US" sz="1000" b="1">
              <a:solidFill>
                <a:schemeClr val="dk1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2461566" y="1909321"/>
            <a:ext cx="274948" cy="284768"/>
          </a:xfrm>
          <a:prstGeom prst="rect">
            <a:avLst/>
          </a:prstGeom>
          <a:solidFill>
            <a:srgbClr val="ffffff"/>
          </a:solidFill>
          <a:ln w="38100">
            <a:solidFill>
              <a:srgbClr val="9d5cbb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ko-KR">
                <a:solidFill>
                  <a:srgbClr val="ff0000"/>
                </a:solidFill>
              </a:rPr>
              <a:t>1</a:t>
            </a:r>
            <a:endParaRPr lang="en-US" altLang="ko-KR">
              <a:solidFill>
                <a:srgbClr val="ff0000"/>
              </a:solidFill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2462512" y="3606341"/>
            <a:ext cx="274948" cy="284768"/>
          </a:xfrm>
          <a:prstGeom prst="rect">
            <a:avLst/>
          </a:prstGeom>
          <a:solidFill>
            <a:srgbClr val="ffffff"/>
          </a:solidFill>
          <a:ln w="38100">
            <a:solidFill>
              <a:srgbClr val="9d5cbb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ko-KR">
                <a:solidFill>
                  <a:srgbClr val="ff0000"/>
                </a:solidFill>
              </a:rPr>
              <a:t>2</a:t>
            </a:r>
            <a:endParaRPr lang="en-US" altLang="ko-KR">
              <a:solidFill>
                <a:srgbClr val="ff0000"/>
              </a:solidFill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561930" y="2778809"/>
            <a:ext cx="274948" cy="284768"/>
          </a:xfrm>
          <a:prstGeom prst="rect">
            <a:avLst/>
          </a:prstGeom>
          <a:solidFill>
            <a:srgbClr val="ffffff"/>
          </a:solidFill>
          <a:ln w="38100">
            <a:solidFill>
              <a:srgbClr val="9d5cbb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ko-KR">
                <a:solidFill>
                  <a:srgbClr val="ff0000"/>
                </a:solidFill>
              </a:rPr>
              <a:t>3</a:t>
            </a:r>
            <a:endParaRPr lang="en-US" altLang="ko-KR">
              <a:solidFill>
                <a:srgbClr val="ff0000"/>
              </a:solidFill>
            </a:endParaRPr>
          </a:p>
        </p:txBody>
      </p:sp>
      <p:sp>
        <p:nvSpPr>
          <p:cNvPr id="56" name="순서도: 문서 55"/>
          <p:cNvSpPr/>
          <p:nvPr/>
        </p:nvSpPr>
        <p:spPr>
          <a:xfrm>
            <a:off x="2705260" y="5384278"/>
            <a:ext cx="1227450" cy="530257"/>
          </a:xfrm>
          <a:prstGeom prst="flowChartDocument">
            <a:avLst/>
          </a:prstGeom>
          <a:solidFill>
            <a:schemeClr val="accent6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indent="0" algn="ctr" defTabSz="1080135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xmlns:mc="http://schemas.openxmlformats.org/markup-compatibility/2006" xmlns:hp="http://schemas.haansoft.com/office/presentation/8.0" lang="ko-KR" altLang="en-US" sz="1000" b="1" i="0" spc="5" mc:Ignorable="hp" hp:hslEmbossed="0">
                <a:solidFill>
                  <a:srgbClr val="000000"/>
                </a:solidFill>
                <a:latin typeface="Trebuchet MS"/>
                <a:ea typeface="맑은 고딕"/>
                <a:cs typeface="맑은 고딕"/>
              </a:rPr>
              <a:t>퍼즐 단계 클리어 판단</a:t>
            </a:r>
            <a:endParaRPr xmlns:mc="http://schemas.openxmlformats.org/markup-compatibility/2006" xmlns:hp="http://schemas.haansoft.com/office/presentation/8.0" lang="ko-KR" altLang="en-US" sz="1000" b="1" i="0" spc="5" mc:Ignorable="hp" hp:hslEmbossed="0">
              <a:solidFill>
                <a:srgbClr val="000000"/>
              </a:solidFill>
              <a:latin typeface="Trebuchet MS"/>
              <a:ea typeface="맑은 고딕"/>
              <a:cs typeface="맑은 고딕"/>
            </a:endParaRPr>
          </a:p>
        </p:txBody>
      </p:sp>
      <p:sp>
        <p:nvSpPr>
          <p:cNvPr id="57" name="순서도: 페이지 연결자 56">
            <a:hlinkClick r:id="rId2" action="ppaction://hlinksldjump"/>
          </p:cNvPr>
          <p:cNvSpPr/>
          <p:nvPr/>
        </p:nvSpPr>
        <p:spPr>
          <a:xfrm>
            <a:off x="4279082" y="5369058"/>
            <a:ext cx="549896" cy="549896"/>
          </a:xfrm>
          <a:prstGeom prst="flowChartOffpageConnector">
            <a:avLst/>
          </a:prstGeom>
          <a:solidFill>
            <a:srgbClr val="d9d9d9"/>
          </a:solidFill>
          <a:ln w="38100"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5P</a:t>
            </a:r>
            <a:endParaRPr lang="en-US" altLang="ko-KR">
              <a:solidFill>
                <a:schemeClr val="tx1"/>
              </a:solidFill>
            </a:endParaRPr>
          </a:p>
        </p:txBody>
      </p:sp>
      <p:cxnSp>
        <p:nvCxnSpPr>
          <p:cNvPr id="58" name="직선 화살표 연결선 57"/>
          <p:cNvCxnSpPr>
            <a:stCxn id="56" idx="3"/>
            <a:endCxn id="57" idx="1"/>
          </p:cNvCxnSpPr>
          <p:nvPr/>
        </p:nvCxnSpPr>
        <p:spPr>
          <a:xfrm flipV="1">
            <a:off x="3932710" y="5644006"/>
            <a:ext cx="346372" cy="5401"/>
          </a:xfrm>
          <a:prstGeom prst="straightConnector1">
            <a:avLst/>
          </a:prstGeom>
          <a:ln w="25400">
            <a:solidFill>
              <a:schemeClr val="dk1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1" name="표 60"/>
          <p:cNvGraphicFramePr>
            <a:graphicFrameLocks noGrp="1"/>
          </p:cNvGraphicFramePr>
          <p:nvPr/>
        </p:nvGraphicFramePr>
        <p:xfrm>
          <a:off x="5040352" y="1232988"/>
          <a:ext cx="3100372" cy="4765167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3100372"/>
              </a:tblGrid>
              <a:tr h="426558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/>
                      <a:r>
                        <a:rPr lang="ko-KR" altLang="en-US">
                          <a:solidFill>
                            <a:schemeClr val="dk1"/>
                          </a:solidFill>
                        </a:rPr>
                        <a:t>참고이미지</a:t>
                      </a:r>
                      <a:endParaRPr lang="ko-KR" altLang="en-US">
                        <a:solidFill>
                          <a:schemeClr val="dk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</a:tr>
              <a:tr h="4338609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/>
                      <a:endParaRPr lang="ko-KR" altLang="en-US">
                        <a:solidFill>
                          <a:schemeClr val="dk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2" name="표 61"/>
          <p:cNvGraphicFramePr>
            <a:graphicFrameLocks noGrp="1"/>
          </p:cNvGraphicFramePr>
          <p:nvPr/>
        </p:nvGraphicFramePr>
        <p:xfrm>
          <a:off x="8608124" y="472422"/>
          <a:ext cx="3451060" cy="5536152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706919"/>
                <a:gridCol w="2744141"/>
              </a:tblGrid>
              <a:tr h="431538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/>
                      <a:r>
                        <a:rPr lang="en-US" altLang="ko-KR">
                          <a:solidFill>
                            <a:schemeClr val="dk1"/>
                          </a:solidFill>
                        </a:rPr>
                        <a:t>No</a:t>
                      </a:r>
                      <a:endParaRPr lang="en-US" altLang="ko-KR">
                        <a:solidFill>
                          <a:schemeClr val="dk1"/>
                        </a:solidFill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/>
                      <a:r>
                        <a:rPr lang="ko-KR" altLang="en-US">
                          <a:solidFill>
                            <a:schemeClr val="dk1"/>
                          </a:solidFill>
                        </a:rPr>
                        <a:t>설명</a:t>
                      </a:r>
                      <a:endParaRPr lang="ko-KR" altLang="en-US">
                        <a:solidFill>
                          <a:schemeClr val="dk1"/>
                        </a:solidFill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</a:tr>
              <a:tr h="1701538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/>
                      <a:endParaRPr lang="ko-KR" altLang="en-US" sz="1700">
                        <a:solidFill>
                          <a:schemeClr val="dk1"/>
                        </a:solidFill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marL="0" indent="0">
                        <a:buNone/>
                      </a:pPr>
                      <a:r>
                        <a:rPr lang="en-US" altLang="ko-KR" sz="1400">
                          <a:solidFill>
                            <a:schemeClr val="dk1"/>
                          </a:solidFill>
                        </a:rPr>
                        <a:t>3P</a:t>
                      </a:r>
                      <a:r>
                        <a:rPr lang="ko-KR" altLang="en-US" sz="140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400">
                          <a:solidFill>
                            <a:schemeClr val="dk1"/>
                          </a:solidFill>
                        </a:rPr>
                        <a:t>/</a:t>
                      </a:r>
                      <a:r>
                        <a:rPr lang="ko-KR" altLang="en-US" sz="1400">
                          <a:solidFill>
                            <a:schemeClr val="dk1"/>
                          </a:solidFill>
                        </a:rPr>
                        <a:t> 참고이미지</a:t>
                      </a:r>
                      <a:endParaRPr lang="ko-KR" altLang="en-US" sz="1400">
                        <a:solidFill>
                          <a:schemeClr val="dk1"/>
                        </a:solidFill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</a:tr>
              <a:tr h="1701538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/>
                      <a:endParaRPr lang="ko-KR" altLang="en-US" sz="1700">
                        <a:solidFill>
                          <a:schemeClr val="dk1"/>
                        </a:solidFill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marL="0" indent="0">
                        <a:buNone/>
                      </a:pPr>
                      <a:r>
                        <a:rPr lang="ko-KR" altLang="en-US" sz="1400">
                          <a:solidFill>
                            <a:schemeClr val="dk1"/>
                          </a:solidFill>
                        </a:rPr>
                        <a:t>효과음은 </a:t>
                      </a:r>
                      <a:r>
                        <a:rPr lang="en-US" altLang="ko-KR" sz="1400">
                          <a:solidFill>
                            <a:schemeClr val="dk1"/>
                          </a:solidFill>
                        </a:rPr>
                        <a:t>1</a:t>
                      </a:r>
                      <a:r>
                        <a:rPr lang="ko-KR" altLang="en-US" sz="1400">
                          <a:solidFill>
                            <a:schemeClr val="dk1"/>
                          </a:solidFill>
                        </a:rPr>
                        <a:t>회 재생 후 종료</a:t>
                      </a:r>
                      <a:endParaRPr lang="en-US" altLang="ko-KR" sz="1400">
                        <a:solidFill>
                          <a:schemeClr val="dk1"/>
                        </a:solidFill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</a:tr>
              <a:tr h="1701538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/>
                      <a:endParaRPr lang="ko-KR" altLang="en-US" sz="1700">
                        <a:solidFill>
                          <a:schemeClr val="dk1"/>
                        </a:solidFill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marL="277500" indent="-277500">
                        <a:buAutoNum type="arabicPeriod"/>
                      </a:pPr>
                      <a:r>
                        <a:rPr lang="en-US" altLang="ko-KR" sz="1400">
                          <a:solidFill>
                            <a:schemeClr val="dk1"/>
                          </a:solidFill>
                        </a:rPr>
                        <a:t>[</a:t>
                      </a:r>
                      <a:r>
                        <a:rPr lang="ko-KR" altLang="en-US" sz="1400">
                          <a:solidFill>
                            <a:schemeClr val="dk1"/>
                          </a:solidFill>
                        </a:rPr>
                        <a:t>힌트 버튼</a:t>
                      </a:r>
                      <a:r>
                        <a:rPr lang="en-US" altLang="ko-KR" sz="1400">
                          <a:solidFill>
                            <a:schemeClr val="dk1"/>
                          </a:solidFill>
                        </a:rPr>
                        <a:t>]</a:t>
                      </a:r>
                      <a:r>
                        <a:rPr lang="ko-KR" altLang="en-US" sz="1400">
                          <a:solidFill>
                            <a:schemeClr val="dk1"/>
                          </a:solidFill>
                        </a:rPr>
                        <a:t> 클릭 시 대사 출력</a:t>
                      </a:r>
                      <a:endParaRPr lang="ko-KR" altLang="en-US" sz="1400">
                        <a:solidFill>
                          <a:schemeClr val="dk1"/>
                        </a:solidFill>
                      </a:endParaRPr>
                    </a:p>
                    <a:p>
                      <a:pPr marL="277500" indent="-277500">
                        <a:buAutoNum type="arabicPeriod"/>
                      </a:pPr>
                      <a:r>
                        <a:rPr lang="ko-KR" altLang="en-US" sz="1400">
                          <a:solidFill>
                            <a:schemeClr val="dk1"/>
                          </a:solidFill>
                        </a:rPr>
                        <a:t>입력값</a:t>
                      </a:r>
                      <a:r>
                        <a:rPr lang="en-US" altLang="ko-KR" sz="1400">
                          <a:solidFill>
                            <a:schemeClr val="dk1"/>
                          </a:solidFill>
                        </a:rPr>
                        <a:t>(Q)</a:t>
                      </a:r>
                      <a:r>
                        <a:rPr lang="ko-KR" altLang="en-US" sz="1400">
                          <a:solidFill>
                            <a:schemeClr val="dk1"/>
                          </a:solidFill>
                        </a:rPr>
                        <a:t>을 받을 경우 대사 종료</a:t>
                      </a:r>
                      <a:endParaRPr lang="ko-KR" altLang="en-US" sz="1400">
                        <a:solidFill>
                          <a:schemeClr val="dk1"/>
                        </a:solidFill>
                      </a:endParaRPr>
                    </a:p>
                    <a:p>
                      <a:pPr marL="277500" indent="-277500">
                        <a:buAutoNum type="arabicPeriod"/>
                      </a:pPr>
                      <a:r>
                        <a:rPr lang="ko-KR" altLang="en-US" sz="1400">
                          <a:solidFill>
                            <a:schemeClr val="dk1"/>
                          </a:solidFill>
                        </a:rPr>
                        <a:t>힌트 상호작용 대사 엑셀 참고 </a:t>
                      </a:r>
                      <a:r>
                        <a:rPr lang="en-US" altLang="ko-KR" sz="1400">
                          <a:solidFill>
                            <a:schemeClr val="dk1"/>
                          </a:solidFill>
                        </a:rPr>
                        <a:t>12P</a:t>
                      </a:r>
                      <a:endParaRPr lang="en-US" altLang="ko-KR" sz="1400">
                        <a:solidFill>
                          <a:schemeClr val="dk1"/>
                        </a:solidFill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63" name="직사각형 62"/>
          <p:cNvSpPr/>
          <p:nvPr/>
        </p:nvSpPr>
        <p:spPr>
          <a:xfrm>
            <a:off x="8827703" y="1590379"/>
            <a:ext cx="274948" cy="284768"/>
          </a:xfrm>
          <a:prstGeom prst="rect">
            <a:avLst/>
          </a:prstGeom>
          <a:solidFill>
            <a:srgbClr val="ffffff"/>
          </a:solidFill>
          <a:ln w="38100">
            <a:solidFill>
              <a:srgbClr val="9d5cbb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ko-KR">
                <a:solidFill>
                  <a:srgbClr val="ff0000"/>
                </a:solidFill>
              </a:rPr>
              <a:t>1</a:t>
            </a:r>
            <a:endParaRPr lang="en-US" altLang="ko-KR">
              <a:solidFill>
                <a:srgbClr val="ff0000"/>
              </a:solidFill>
            </a:endParaRPr>
          </a:p>
        </p:txBody>
      </p:sp>
      <p:sp>
        <p:nvSpPr>
          <p:cNvPr id="64" name="직사각형 63"/>
          <p:cNvSpPr/>
          <p:nvPr/>
        </p:nvSpPr>
        <p:spPr>
          <a:xfrm>
            <a:off x="8840238" y="3286616"/>
            <a:ext cx="274948" cy="284768"/>
          </a:xfrm>
          <a:prstGeom prst="rect">
            <a:avLst/>
          </a:prstGeom>
          <a:solidFill>
            <a:srgbClr val="ffffff"/>
          </a:solidFill>
          <a:ln w="38100">
            <a:solidFill>
              <a:srgbClr val="9d5cbb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ko-KR">
                <a:solidFill>
                  <a:srgbClr val="ff0000"/>
                </a:solidFill>
              </a:rPr>
              <a:t>2</a:t>
            </a:r>
            <a:endParaRPr lang="en-US" altLang="ko-KR">
              <a:solidFill>
                <a:srgbClr val="ff0000"/>
              </a:solidFill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8825311" y="5051357"/>
            <a:ext cx="274948" cy="284768"/>
          </a:xfrm>
          <a:prstGeom prst="rect">
            <a:avLst/>
          </a:prstGeom>
          <a:solidFill>
            <a:srgbClr val="ffffff"/>
          </a:solidFill>
          <a:ln w="38100">
            <a:solidFill>
              <a:srgbClr val="9d5cbb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ko-KR">
                <a:solidFill>
                  <a:srgbClr val="ff0000"/>
                </a:solidFill>
              </a:rPr>
              <a:t>3</a:t>
            </a:r>
            <a:endParaRPr lang="en-US" altLang="ko-KR">
              <a:solidFill>
                <a:srgbClr val="ff0000"/>
              </a:solidFill>
            </a:endParaRPr>
          </a:p>
        </p:txBody>
      </p:sp>
      <p:sp>
        <p:nvSpPr>
          <p:cNvPr id="70" name="오른쪽 화살표 69"/>
          <p:cNvSpPr/>
          <p:nvPr/>
        </p:nvSpPr>
        <p:spPr>
          <a:xfrm rot="5400000">
            <a:off x="6469733" y="3689219"/>
            <a:ext cx="343685" cy="343685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9d5cbb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pic>
        <p:nvPicPr>
          <p:cNvPr id="76" name="그림 75"/>
          <p:cNvPicPr>
            <a:picLocks noChangeAspect="1"/>
          </p:cNvPicPr>
          <p:nvPr/>
        </p:nvPicPr>
        <p:blipFill rotWithShape="1">
          <a:blip r:embed="rId3">
            <a:alphaModFix/>
            <a:lum/>
          </a:blip>
          <a:stretch>
            <a:fillRect/>
          </a:stretch>
        </p:blipFill>
        <p:spPr>
          <a:xfrm>
            <a:off x="5166284" y="1824306"/>
            <a:ext cx="2852311" cy="1742168"/>
          </a:xfrm>
          <a:prstGeom prst="rect">
            <a:avLst/>
          </a:prstGeom>
        </p:spPr>
      </p:pic>
      <p:pic>
        <p:nvPicPr>
          <p:cNvPr id="77" name="그림 76"/>
          <p:cNvPicPr>
            <a:picLocks noChangeAspect="1"/>
          </p:cNvPicPr>
          <p:nvPr/>
        </p:nvPicPr>
        <p:blipFill rotWithShape="1">
          <a:blip r:embed="rId4">
            <a:alphaModFix/>
            <a:lum/>
          </a:blip>
          <a:stretch>
            <a:fillRect/>
          </a:stretch>
        </p:blipFill>
        <p:spPr>
          <a:xfrm>
            <a:off x="5164369" y="4185819"/>
            <a:ext cx="2852311" cy="1683250"/>
          </a:xfrm>
          <a:prstGeom prst="rect">
            <a:avLst/>
          </a:prstGeom>
        </p:spPr>
      </p:pic>
      <p:pic>
        <p:nvPicPr>
          <p:cNvPr id="78" name="그림 77"/>
          <p:cNvPicPr>
            <a:picLocks noChangeAspect="1"/>
          </p:cNvPicPr>
          <p:nvPr/>
        </p:nvPicPr>
        <p:blipFill rotWithShape="1">
          <a:blip r:embed="rId5">
            <a:alphaModFix/>
            <a:lum/>
          </a:blip>
          <a:srcRect l="9870" t="16890" r="10910" b="23650"/>
          <a:stretch>
            <a:fillRect/>
          </a:stretch>
        </p:blipFill>
        <p:spPr>
          <a:xfrm>
            <a:off x="5194560" y="4214567"/>
            <a:ext cx="447777" cy="361714"/>
          </a:xfrm>
          <a:prstGeom prst="rect">
            <a:avLst/>
          </a:prstGeom>
          <a:solidFill>
            <a:schemeClr val="lt1"/>
          </a:solidFill>
          <a:ln w="38100">
            <a:solidFill>
              <a:srgbClr val="ffd700"/>
            </a:solidFill>
          </a:ln>
        </p:spPr>
      </p:pic>
      <p:cxnSp>
        <p:nvCxnSpPr>
          <p:cNvPr id="79" name="직선 화살표 연결선 78"/>
          <p:cNvCxnSpPr>
            <a:stCxn id="80" idx="2"/>
            <a:endCxn id="81" idx="0"/>
          </p:cNvCxnSpPr>
          <p:nvPr/>
        </p:nvCxnSpPr>
        <p:spPr>
          <a:xfrm rot="16200000" flipH="1">
            <a:off x="6906195" y="4464315"/>
            <a:ext cx="1857131" cy="6254"/>
          </a:xfrm>
          <a:prstGeom prst="straightConnector1">
            <a:avLst/>
          </a:prstGeom>
          <a:ln w="38100">
            <a:solidFill>
              <a:srgbClr val="ffd7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모서리가 둥근 직사각형 79"/>
          <p:cNvSpPr/>
          <p:nvPr/>
        </p:nvSpPr>
        <p:spPr>
          <a:xfrm>
            <a:off x="7629953" y="3052473"/>
            <a:ext cx="403359" cy="486403"/>
          </a:xfrm>
          <a:prstGeom prst="roundRect">
            <a:avLst>
              <a:gd name="adj" fmla="val 16667"/>
            </a:avLst>
          </a:prstGeom>
          <a:noFill/>
          <a:ln w="38100">
            <a:solidFill>
              <a:srgbClr val="ffd7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81" name="모서리가 둥근 직사각형 80"/>
          <p:cNvSpPr/>
          <p:nvPr/>
        </p:nvSpPr>
        <p:spPr>
          <a:xfrm>
            <a:off x="7645727" y="5396008"/>
            <a:ext cx="384319" cy="397803"/>
          </a:xfrm>
          <a:prstGeom prst="roundRect">
            <a:avLst>
              <a:gd name="adj" fmla="val 16667"/>
            </a:avLst>
          </a:prstGeom>
          <a:noFill/>
          <a:ln w="38100">
            <a:solidFill>
              <a:srgbClr val="ffd7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cxnSp>
        <p:nvCxnSpPr>
          <p:cNvPr id="82" name="꺽인 연결선 81"/>
          <p:cNvCxnSpPr>
            <a:stCxn id="81" idx="0"/>
            <a:endCxn id="78" idx="3"/>
          </p:cNvCxnSpPr>
          <p:nvPr/>
        </p:nvCxnSpPr>
        <p:spPr>
          <a:xfrm rot="5400000" flipH="1">
            <a:off x="6239820" y="3797941"/>
            <a:ext cx="1000585" cy="2195550"/>
          </a:xfrm>
          <a:prstGeom prst="bentConnector2">
            <a:avLst/>
          </a:prstGeom>
          <a:ln w="38100">
            <a:solidFill>
              <a:srgbClr val="ffd7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3" name="그림 82"/>
          <p:cNvPicPr>
            <a:picLocks noChangeAspect="1"/>
          </p:cNvPicPr>
          <p:nvPr/>
        </p:nvPicPr>
        <p:blipFill rotWithShape="1">
          <a:blip r:embed="rId6">
            <a:alphaModFix/>
            <a:lum/>
          </a:blip>
          <a:srcRect/>
          <a:stretch>
            <a:fillRect/>
          </a:stretch>
        </p:blipFill>
        <p:spPr>
          <a:xfrm>
            <a:off x="7697099" y="3089703"/>
            <a:ext cx="239896" cy="239896"/>
          </a:xfrm>
          <a:prstGeom prst="rect">
            <a:avLst/>
          </a:prstGeom>
          <a:solidFill>
            <a:schemeClr val="lt1"/>
          </a:solidFill>
          <a:ln w="38100">
            <a:noFill/>
          </a:ln>
        </p:spPr>
      </p:pic>
      <p:pic>
        <p:nvPicPr>
          <p:cNvPr id="84" name="그림 83"/>
          <p:cNvPicPr>
            <a:picLocks noChangeAspect="1"/>
          </p:cNvPicPr>
          <p:nvPr/>
        </p:nvPicPr>
        <p:blipFill rotWithShape="1">
          <a:blip r:embed="rId7">
            <a:alphaModFix/>
            <a:lum/>
          </a:blip>
          <a:srcRect l="26900" t="14430" r="25730" b="19500"/>
          <a:stretch>
            <a:fillRect/>
          </a:stretch>
        </p:blipFill>
        <p:spPr>
          <a:xfrm>
            <a:off x="7736839" y="3101571"/>
            <a:ext cx="296132" cy="413154"/>
          </a:xfrm>
          <a:prstGeom prst="rect">
            <a:avLst/>
          </a:prstGeom>
          <a:ln>
            <a:noFill/>
          </a:ln>
        </p:spPr>
      </p:pic>
      <p:grpSp>
        <p:nvGrpSpPr>
          <p:cNvPr id="85" name="그룹 84"/>
          <p:cNvGrpSpPr/>
          <p:nvPr/>
        </p:nvGrpSpPr>
        <p:grpSpPr>
          <a:xfrm rot="0">
            <a:off x="6449505" y="327188"/>
            <a:ext cx="1306004" cy="726610"/>
            <a:chOff x="6822650" y="1052659"/>
            <a:chExt cx="1306004" cy="726610"/>
          </a:xfrm>
        </p:grpSpPr>
        <p:cxnSp>
          <p:nvCxnSpPr>
            <p:cNvPr id="86" name="직선 화살표 연결선 85"/>
            <p:cNvCxnSpPr/>
            <p:nvPr/>
          </p:nvCxnSpPr>
          <p:spPr>
            <a:xfrm>
              <a:off x="7007710" y="1492577"/>
              <a:ext cx="407742" cy="0"/>
            </a:xfrm>
            <a:prstGeom prst="straightConnector1">
              <a:avLst/>
            </a:prstGeom>
            <a:ln w="25400">
              <a:solidFill>
                <a:srgbClr val="6182d6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직선 화살표 연결선 86"/>
            <p:cNvCxnSpPr/>
            <p:nvPr/>
          </p:nvCxnSpPr>
          <p:spPr>
            <a:xfrm>
              <a:off x="7018754" y="1253629"/>
              <a:ext cx="393864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모서리가 둥근 직사각형 87"/>
            <p:cNvSpPr/>
            <p:nvPr/>
          </p:nvSpPr>
          <p:spPr>
            <a:xfrm>
              <a:off x="6822650" y="1052659"/>
              <a:ext cx="1306004" cy="687371"/>
            </a:xfrm>
            <a:prstGeom prst="roundRect">
              <a:avLst>
                <a:gd name="adj" fmla="val 16667"/>
              </a:avLst>
            </a:prstGeom>
            <a:noFill/>
            <a:ln w="38100">
              <a:solidFill>
                <a:schemeClr val="dk1"/>
              </a:solidFill>
              <a:prstDash val="sysDot"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직사각형 88"/>
            <p:cNvSpPr txBox="1"/>
            <p:nvPr/>
          </p:nvSpPr>
          <p:spPr>
            <a:xfrm>
              <a:off x="7470741" y="1150855"/>
              <a:ext cx="547169" cy="39186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/>
              <a:r>
                <a:rPr lang="ko-KR" altLang="en-US" sz="1000" b="1"/>
                <a:t>아니요</a:t>
              </a:r>
              <a:endParaRPr lang="ko-KR" altLang="en-US" sz="1000" b="1"/>
            </a:p>
            <a:p>
              <a:pPr/>
              <a:endParaRPr lang="ko-KR" altLang="en-US" sz="1000" b="1"/>
            </a:p>
          </p:txBody>
        </p:sp>
        <p:sp>
          <p:nvSpPr>
            <p:cNvPr id="90" name="직사각형 89"/>
            <p:cNvSpPr txBox="1"/>
            <p:nvPr/>
          </p:nvSpPr>
          <p:spPr>
            <a:xfrm>
              <a:off x="7476694" y="1383249"/>
              <a:ext cx="303091" cy="3960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/>
              <a:r>
                <a:rPr lang="ko-KR" altLang="en-US" sz="1000" b="1"/>
                <a:t>예</a:t>
              </a:r>
              <a:endParaRPr lang="ko-KR" altLang="en-US" sz="1000" b="1"/>
            </a:p>
            <a:p>
              <a:pPr/>
              <a:endParaRPr lang="ko-KR" altLang="en-US" sz="1000" b="1"/>
            </a:p>
          </p:txBody>
        </p:sp>
      </p:grpSp>
      <p:sp>
        <p:nvSpPr>
          <p:cNvPr id="92" name="모서리가 둥근 직사각형 91"/>
          <p:cNvSpPr/>
          <p:nvPr/>
        </p:nvSpPr>
        <p:spPr>
          <a:xfrm>
            <a:off x="5251516" y="5325850"/>
            <a:ext cx="2317422" cy="451701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힌트 대사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3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D0CF65F-4B71-4CF4-BC07-7F2A433F34CF}" type="slidenum">
              <a:rPr lang="en-US" altLang="en-US"/>
              <a:pPr lvl="0"/>
              <a:t>9</a:t>
            </a:fld>
            <a:endParaRPr lang="en-US" altLang="en-US"/>
          </a:p>
        </p:txBody>
      </p:sp>
      <p:sp>
        <p:nvSpPr>
          <p:cNvPr id="94" name="직사각형 93"/>
          <p:cNvSpPr/>
          <p:nvPr/>
        </p:nvSpPr>
        <p:spPr>
          <a:xfrm>
            <a:off x="276280" y="263425"/>
            <a:ext cx="343685" cy="355960"/>
          </a:xfrm>
          <a:prstGeom prst="rect">
            <a:avLst/>
          </a:prstGeom>
          <a:solidFill>
            <a:srgbClr val="ffffff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ko-KR" sz="2400">
                <a:solidFill>
                  <a:schemeClr val="dk1"/>
                </a:solidFill>
              </a:rPr>
              <a:t>9</a:t>
            </a:r>
            <a:endParaRPr lang="en-US" altLang="ko-KR" sz="2400">
              <a:solidFill>
                <a:schemeClr val="dk1"/>
              </a:solidFill>
            </a:endParaRPr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name="Office 테마">
  <a:themeElements>
    <a:clrScheme name="황록색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Garamond-Trebuchet MS">
      <a:majorFont>
        <a:latin typeface="Garamond" panose="2147483647"/>
        <a:ea typeface=""/>
        <a:cs typeface=""/>
        <a:font script="Jpan" typeface="MS PGothic"/>
        <a:font script="Hang" typeface="돋움"/>
        <a:font script="Hans" typeface="方正舒体"/>
        <a:font script="Hant" typeface="Microsoft JhengHei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Trebuchet MS" panose="20"/>
        <a:ea typeface=""/>
        <a:cs typeface=""/>
        <a:font script="Jpan" typeface="HGｺﾞｼｯｸM"/>
        <a:font script="Hang" typeface="맑은 고딕"/>
        <a:font script="Hans" typeface="方正姚体"/>
        <a:font script="Hant" typeface="Microsoft JhengHei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0000ff"/>
      </a:hlink>
      <a:folHlink>
        <a:srgbClr val="800080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0000ff"/>
      </a:hlink>
      <a:folHlink>
        <a:srgbClr val="800080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TotalTime>0</ep:TotalTime>
  <ep:HyperlinkBase/>
  <ep:Application>Hancom Office Hanshow 2010</ep:Application>
  <ep:AppVersion>8.0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cp:category/>
  <cp:contentStatus/>
  <dcterms:created xsi:type="dcterms:W3CDTF">2022-08-30T04:33:08.000</dcterms:created>
  <dc:creator>w084658</dc:creator>
  <dc:description/>
  <cp:keywords/>
  <cp:lastModifiedBy>pc</cp:lastModifiedBy>
  <dcterms:modified xsi:type="dcterms:W3CDTF">2022-09-07T07:35:39.994</dcterms:modified>
  <cp:revision>121</cp:revision>
  <dc:subject/>
  <dc:title>PowerPoint 프레젠테이션</dc:title>
</cp:coreProperties>
</file>